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Retail Banking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Retail Banking also known as consumer banking, is the provision of services by the Bank to the general public.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The Bank aimed at:</a:t>
            </a: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A Single sign-on solution replacing card-readers for authentication with one time passcode (OTP).</a:t>
            </a: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A paperless secure messaging aimed at establishing paperless office.</a:t>
            </a: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The Bank aimed at:</a:t>
            </a: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Enabling users to sign up to personal current accounts via web and mobile.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Single sign-on one time authentication to access both Bank and Plc applications under one roof.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345" y="6357620"/>
            <a:ext cx="11581765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WPS Presentation</Application>
  <PresentationFormat>Widescreen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Retail Banking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18</cp:revision>
  <dcterms:created xsi:type="dcterms:W3CDTF">2018-06-07T13:06:00Z</dcterms:created>
  <dcterms:modified xsi:type="dcterms:W3CDTF">2018-07-08T20:52:13Z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