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Single Sign-On &amp; 2-factor authentication</a:t>
            </a:r>
            <a:endParaRPr lang="en-GB" altLang="en-US" sz="3600" b="1">
              <a:solidFill>
                <a:srgbClr val="00B050"/>
              </a:solidFill>
            </a:endParaRPr>
          </a:p>
        </p:txBody>
      </p:sp>
      <p:sp>
        <p:nvSpPr>
          <p:cNvPr id="3" name="Content Placeholder 2"/>
          <p:cNvSpPr>
            <a:spLocks noGrp="1"/>
          </p:cNvSpPr>
          <p:nvPr>
            <p:ph idx="1"/>
          </p:nvPr>
        </p:nvSpPr>
        <p:spPr>
          <a:xfrm>
            <a:off x="838200" y="902335"/>
            <a:ext cx="10515600" cy="5276215"/>
          </a:xfrm>
        </p:spPr>
        <p:txBody>
          <a:bodyPr>
            <a:normAutofit lnSpcReduction="10000"/>
          </a:bodyPr>
          <a:p>
            <a:pPr marL="0" indent="0">
              <a:lnSpc>
                <a:spcPct val="100000"/>
              </a:lnSpc>
              <a:buNone/>
            </a:pPr>
            <a:r>
              <a:rPr lang="en-GB" altLang="en-US" sz="2000"/>
              <a:t>Single sign-on enables users to login once and access all the applications under the same roof instead of having to login to applications individually. 2-factor authentication adds additional layer of security protecting users against any cyber crime and theft of login credentials by hackers.</a:t>
            </a:r>
            <a:endParaRPr lang="en-GB" altLang="en-US" sz="2000"/>
          </a:p>
          <a:p>
            <a:pPr marL="0" indent="0">
              <a:lnSpc>
                <a:spcPct val="100000"/>
              </a:lnSpc>
              <a:buNone/>
            </a:pPr>
            <a:endParaRPr lang="en-GB" altLang="en-US" sz="2000"/>
          </a:p>
          <a:p>
            <a:pPr marL="0" indent="0">
              <a:lnSpc>
                <a:spcPct val="100000"/>
              </a:lnSpc>
              <a:buNone/>
            </a:pPr>
            <a:r>
              <a:rPr lang="en-GB" altLang="en-US" sz="2000"/>
              <a:t>Implemented single sign-on for both mobile and web applications. </a:t>
            </a:r>
            <a:endParaRPr lang="en-GB" altLang="en-US" sz="2000"/>
          </a:p>
          <a:p>
            <a:pPr marL="0" indent="0">
              <a:lnSpc>
                <a:spcPct val="100000"/>
              </a:lnSpc>
              <a:buNone/>
            </a:pPr>
            <a:endParaRPr lang="en-GB" altLang="en-US" sz="2000"/>
          </a:p>
          <a:p>
            <a:pPr marL="0" indent="0">
              <a:lnSpc>
                <a:spcPct val="100000"/>
              </a:lnSpc>
              <a:buNone/>
            </a:pPr>
            <a:r>
              <a:rPr lang="en-GB" altLang="en-US" sz="2000"/>
              <a:t>Implemented 2-factor authentication. The first factor of authentication was the standard username and password. The second factor of authentication was One Time Passcode (OTP) received on the users mobile phone as SMS text. The user had to enter the One Time Passcode to successfully complete the 2nd factor authentication to gain access to the Application.</a:t>
            </a:r>
            <a:endParaRPr lang="en-GB" altLang="en-US" sz="2000"/>
          </a:p>
          <a:p>
            <a:pPr marL="457200" indent="-457200">
              <a:lnSpc>
                <a:spcPct val="100000"/>
              </a:lnSpc>
            </a:pPr>
            <a:endParaRPr lang="en-GB" altLang="en-US" sz="2000"/>
          </a:p>
          <a:p>
            <a:pPr marL="0" indent="0">
              <a:lnSpc>
                <a:spcPct val="100000"/>
              </a:lnSpc>
              <a:buNone/>
            </a:pPr>
            <a:endParaRPr lang="en-GB" altLang="en-US" sz="2000"/>
          </a:p>
        </p:txBody>
      </p:sp>
      <p:sp>
        <p:nvSpPr>
          <p:cNvPr id="4" name="Footer Placeholder 3"/>
          <p:cNvSpPr>
            <a:spLocks noGrp="1"/>
          </p:cNvSpPr>
          <p:nvPr>
            <p:ph type="ftr" sz="quarter" idx="11"/>
          </p:nvPr>
        </p:nvSpPr>
        <p:spPr>
          <a:xfrm>
            <a:off x="288925" y="6357620"/>
            <a:ext cx="11774805" cy="36512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Words>
  <Application>WPS Presentation</Application>
  <PresentationFormat>Widescreen</PresentationFormat>
  <Paragraphs>12</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Single Sign-On &amp; 2-factor authentication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13</cp:revision>
  <dcterms:created xsi:type="dcterms:W3CDTF">2018-06-07T13:06:00Z</dcterms:created>
  <dcterms:modified xsi:type="dcterms:W3CDTF">2018-07-08T20:55:15Z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