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Electronic Commerce (e-Commerce)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95" y="903605"/>
            <a:ext cx="11633835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Electronic Comerce (e-Commerce) solutions enables users to shop online, add their shopping to the cart, make the necessary payments and purchase their goods online.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e-Commerce transactions could be one or more of Business to Customer (B2C) or Business to Business to Customer (B2B2C) or Business to Business to Business to Customer (B2B2B2C)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an e-Commerce web solution for users to purchase goods online establishing a B2C transaction.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5775" y="6357620"/>
            <a:ext cx="1149794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Electronic Commerce (e-Commerce)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13</cp:revision>
  <dcterms:created xsi:type="dcterms:W3CDTF">2018-06-07T13:06:00Z</dcterms:created>
  <dcterms:modified xsi:type="dcterms:W3CDTF">2018-07-08T20:44:06Z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