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 examples quoted are not an exact replica but extrapolated to adhere to non-disclosure agreements signed with the client although several years ago.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 examples quoted are not an exact replica but extrapolated to adhere to non-disclosure agreements signed with the client although several years ago.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 examples quoted are not an exact replica but extrapolated to adhere to non-disclosure agreements signed with the client although several years ago.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 examples quoted are not an exact replica but extrapolated to adhere to non-disclosure agreements signed with the client although several years ago.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 examples quoted are not an exact replica but extrapolated to adhere to non-disclosure agreements signed with the client although several years ago.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 examples quoted are not an exact replica but extrapolated to adhere to non-disclosure agreements signed with the client although several years ago.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 examples quoted are not an exact replica but extrapolated to adhere to non-disclosure agreements signed with the client although several years ago.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 examples quoted are not an exact replica but extrapolated to adhere to non-disclosure agreements signed with the client although several years ago.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 examples quoted are not an exact replica but extrapolated to adhere to non-disclosure agreements signed with the client although several years ago.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 examples quoted are not an exact replica but extrapolated to adhere to non-disclosure agreements signed with the client although several years ago.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 examples quoted are not an exact replica but extrapolated to adhere to non-disclosure agreements signed with the client although several years ago.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Work examples quoted are not an exact replica but extrapolated to adhere to non-disclosure agreements signed with the client although several years ago.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425"/>
            <a:ext cx="10515600" cy="743585"/>
          </a:xfrm>
        </p:spPr>
        <p:txBody>
          <a:bodyPr>
            <a:normAutofit/>
          </a:bodyPr>
          <a:p>
            <a:r>
              <a:rPr lang="en-GB" altLang="en-US" sz="3600" b="1">
                <a:solidFill>
                  <a:srgbClr val="00B050"/>
                </a:solidFill>
              </a:rPr>
              <a:t>Mobile Commerce (m-Commerce)</a:t>
            </a:r>
            <a:endParaRPr lang="en-GB" altLang="en-US" sz="3600" b="1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02335"/>
            <a:ext cx="10515600" cy="5276215"/>
          </a:xfrm>
        </p:spPr>
        <p:txBody>
          <a:bodyPr>
            <a:normAutofit/>
          </a:bodyPr>
          <a:p>
            <a:pPr marL="0" indent="0">
              <a:lnSpc>
                <a:spcPct val="100000"/>
              </a:lnSpc>
              <a:buNone/>
            </a:pPr>
            <a:r>
              <a:rPr lang="en-GB" altLang="en-US" sz="2000"/>
              <a:t>Mobile Comerce (m-Commerce) solutions enables users to shop online, add their shopping to the cart, make the necessary payments and purchase goods online using their mobile phone.</a:t>
            </a:r>
            <a:endParaRPr lang="en-GB" altLang="en-US" sz="2000"/>
          </a:p>
          <a:p>
            <a:pPr marL="0" indent="0">
              <a:lnSpc>
                <a:spcPct val="100000"/>
              </a:lnSpc>
              <a:buNone/>
            </a:pPr>
            <a:endParaRPr lang="en-GB" altLang="en-US" sz="2000"/>
          </a:p>
          <a:p>
            <a:pPr marL="0" indent="0">
              <a:lnSpc>
                <a:spcPct val="100000"/>
              </a:lnSpc>
              <a:buNone/>
            </a:pPr>
            <a:r>
              <a:rPr lang="en-GB" altLang="en-US" sz="2000"/>
              <a:t>m-Commerce transactions could be one of Business to Customer (B2C) or Business to Business to Customer (B2B2C) or Business to Business to Business to Customer (B2B2B2C)</a:t>
            </a:r>
            <a:endParaRPr lang="en-GB" altLang="en-US" sz="2000"/>
          </a:p>
          <a:p>
            <a:pPr marL="0" indent="0">
              <a:lnSpc>
                <a:spcPct val="100000"/>
              </a:lnSpc>
              <a:buNone/>
            </a:pPr>
            <a:endParaRPr lang="en-GB" altLang="en-US" sz="2000"/>
          </a:p>
          <a:p>
            <a:pPr marL="0" indent="0">
              <a:lnSpc>
                <a:spcPct val="100000"/>
              </a:lnSpc>
              <a:buNone/>
            </a:pPr>
            <a:r>
              <a:rPr lang="en-GB" altLang="en-US" sz="2000"/>
              <a:t>Built a generic enterprise platform enabling mCommerce transactions that could be any of:</a:t>
            </a:r>
            <a:endParaRPr lang="en-GB" altLang="en-US" sz="2000"/>
          </a:p>
          <a:p>
            <a:pPr marL="0" indent="0">
              <a:lnSpc>
                <a:spcPct val="100000"/>
              </a:lnSpc>
              <a:buNone/>
            </a:pPr>
            <a:r>
              <a:rPr lang="en-GB" altLang="en-US" sz="2000">
                <a:sym typeface="+mn-ea"/>
              </a:rPr>
              <a:t>Business to Customer (B2C) or </a:t>
            </a:r>
            <a:endParaRPr lang="en-GB" altLang="en-US" sz="2000"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altLang="en-US" sz="2000">
                <a:sym typeface="+mn-ea"/>
              </a:rPr>
              <a:t>Business to Business to Customer (B2B2C) or </a:t>
            </a:r>
            <a:endParaRPr lang="en-GB" altLang="en-US" sz="2000"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altLang="en-US" sz="2000">
                <a:sym typeface="+mn-ea"/>
              </a:rPr>
              <a:t>Business to Business to Business to Customer (B2B2B2C)</a:t>
            </a:r>
            <a:endParaRPr lang="en-GB" altLang="en-US" sz="20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2430" y="6357620"/>
            <a:ext cx="11525250" cy="365125"/>
          </a:xfrm>
        </p:spPr>
        <p:txBody>
          <a:bodyPr/>
          <a:p>
            <a:r>
              <a:rPr lang="en-US"/>
              <a:t>Work examples quoted are not an exact replica but extrapolated to adhere to non-disclosure agreements signed with the client although several years ago.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744</Words>
  <Application>WPS Presentation</Application>
  <PresentationFormat>Widescreen</PresentationFormat>
  <Paragraphs>13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Theme</vt:lpstr>
      <vt:lpstr>Mobile Commerce (m-Commerce)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 Management Services</dc:title>
  <dc:creator/>
  <cp:lastModifiedBy>Raghavan</cp:lastModifiedBy>
  <cp:revision>13</cp:revision>
  <dcterms:created xsi:type="dcterms:W3CDTF">2018-06-07T13:06:00Z</dcterms:created>
  <dcterms:modified xsi:type="dcterms:W3CDTF">2018-07-08T20:47:17Z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1033-10.1.0.5614</vt:lpwstr>
  </property>
</Properties>
</file>