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743585"/>
          </a:xfrm>
        </p:spPr>
        <p:txBody>
          <a:bodyPr>
            <a:normAutofit/>
          </a:bodyPr>
          <a:p>
            <a:r>
              <a:rPr lang="en-GB" altLang="en-US" sz="3600" b="1">
                <a:solidFill>
                  <a:srgbClr val="00B050"/>
                </a:solidFill>
              </a:rPr>
              <a:t>Mobile Point Of Sale (mPOS)	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2335"/>
            <a:ext cx="10515600" cy="5276215"/>
          </a:xfrm>
        </p:spPr>
        <p:txBody>
          <a:bodyPr>
            <a:normAutofit fontScale="90000" lnSpcReduction="20000"/>
          </a:bodyPr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mPOS Card-reader alongside mPOS application installed on the Merchants mobile phone enables merchants to receive payments for services from customers anywhere anytime.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Merchants could be plumber as a one man organization or a restaurant or a bed and breakfast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Mobile Point Of Sale was one of the products of the Pay Portfolio of the Enterprise Platform.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mPOS device and mPOS application installed on Merchant's phone is connected through blue tooth technologies.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Transact by inserting or swiping customers card in to the mPOS Card-reader and wait for the Bank to authorize the transaction.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The Merchant shall take the customers mobile phone number or Email address.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Once the sale is approved, the customer shall receive a SMS or Email receipt.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35" y="6357620"/>
            <a:ext cx="11565255" cy="365125"/>
          </a:xfrm>
        </p:spPr>
        <p:txBody>
          <a:bodyPr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917</Words>
  <Application>WPS Presentation</Application>
  <PresentationFormat>Widescreen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Mobile Point Of Sale (mPOS)	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Management Services</dc:title>
  <dc:creator/>
  <cp:lastModifiedBy>Raghavan</cp:lastModifiedBy>
  <cp:revision>34</cp:revision>
  <dcterms:created xsi:type="dcterms:W3CDTF">2018-06-07T13:06:00Z</dcterms:created>
  <dcterms:modified xsi:type="dcterms:W3CDTF">2018-07-08T20:50:31Z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