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Online Banking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1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Online Banking is to enable customers of the Bank to authenticate themselves and accomplish all their banking activities including payments.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 b="1">
                <a:solidFill>
                  <a:srgbClr val="00B050"/>
                </a:solidFill>
              </a:rPr>
              <a:t>Clients worked for:</a:t>
            </a:r>
            <a:r>
              <a:rPr lang="en-GB" altLang="en-US" sz="2000"/>
              <a:t> Royal Bank Of Scotland, Tesco Bank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RBS aimed at transforming all the users of online banking from Card-reader authentication to One Time Passcode authentication for login and all other banking activities that includes payments.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Tesco Bank aimed at a Prove the concept of single sign-on across Bank and Plc enabling customers to sign on once and access all the Bank and Plc applications and activities under one roof.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Presentation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Card Vault &amp; Digital Wallet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20</cp:revision>
  <dcterms:created xsi:type="dcterms:W3CDTF">2018-06-07T13:06:00Z</dcterms:created>
  <dcterms:modified xsi:type="dcterms:W3CDTF">2018-06-30T21:14:41Z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