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Banking enables mobile users to login and access their bank accounts, and make banking transactions from anywhere anytime.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  <a:sym typeface="+mn-ea"/>
              </a:rPr>
              <a:t>Clients worked for:</a:t>
            </a:r>
            <a:r>
              <a:rPr lang="en-GB" altLang="en-US" sz="2000">
                <a:sym typeface="+mn-ea"/>
              </a:rPr>
              <a:t> Monitise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Monitise Mobile Banking Application offered customers with a secure and simple Internet Banking. Monitise Mobile Banking enabled the the standard banking features of Making payments, Standing Orders, Direct Debits, Statements, Messaging.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Widescreen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Retail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22</cp:revision>
  <dcterms:created xsi:type="dcterms:W3CDTF">2018-06-07T13:06:00Z</dcterms:created>
  <dcterms:modified xsi:type="dcterms:W3CDTF">2018-06-10T22:52:05Z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