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6" Type="http://schemas.openxmlformats.org/officeDocument/2006/relationships/tableStyles" Target="tableStyles.xml"/><Relationship Id="rId5" Type="http://schemas.openxmlformats.org/officeDocument/2006/relationships/viewProps" Target="viewProps.xml"/><Relationship Id="rId4" Type="http://schemas.openxmlformats.org/officeDocument/2006/relationships/presProps" Target="presProps.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98425"/>
            <a:ext cx="10515600" cy="743585"/>
          </a:xfrm>
        </p:spPr>
        <p:txBody>
          <a:bodyPr>
            <a:normAutofit/>
          </a:bodyPr>
          <a:p>
            <a:r>
              <a:rPr lang="en-GB" altLang="en-US" sz="3600" b="1">
                <a:solidFill>
                  <a:srgbClr val="00B050"/>
                </a:solidFill>
              </a:rPr>
              <a:t>Single Sign-On &amp; 2-factor authentication</a:t>
            </a:r>
            <a:endParaRPr lang="en-GB" altLang="en-US" sz="3600" b="1">
              <a:solidFill>
                <a:srgbClr val="00B050"/>
              </a:solidFill>
            </a:endParaRPr>
          </a:p>
        </p:txBody>
      </p:sp>
      <p:sp>
        <p:nvSpPr>
          <p:cNvPr id="3" name="Content Placeholder 2"/>
          <p:cNvSpPr>
            <a:spLocks noGrp="1"/>
          </p:cNvSpPr>
          <p:nvPr>
            <p:ph idx="1"/>
          </p:nvPr>
        </p:nvSpPr>
        <p:spPr>
          <a:xfrm>
            <a:off x="838200" y="902335"/>
            <a:ext cx="10515600" cy="5276215"/>
          </a:xfrm>
        </p:spPr>
        <p:txBody>
          <a:bodyPr>
            <a:normAutofit lnSpcReduction="10000"/>
          </a:bodyPr>
          <a:p>
            <a:pPr marL="0" indent="0">
              <a:lnSpc>
                <a:spcPct val="100000"/>
              </a:lnSpc>
              <a:buNone/>
            </a:pPr>
            <a:r>
              <a:rPr lang="en-GB" altLang="en-US" sz="2000"/>
              <a:t>Single sign-on enables users to login once and access all the applications under the same roof instead of having to login to applications individually. 2-factor authentication adds additional layer of security protecting users against any cyber crime and theft of login credentials by hackers.</a:t>
            </a:r>
            <a:endParaRPr lang="en-GB" altLang="en-US" sz="2000"/>
          </a:p>
          <a:p>
            <a:pPr marL="0" indent="0">
              <a:lnSpc>
                <a:spcPct val="100000"/>
              </a:lnSpc>
              <a:buNone/>
            </a:pPr>
            <a:endParaRPr lang="en-GB" altLang="en-US" sz="2000"/>
          </a:p>
          <a:p>
            <a:pPr marL="0" indent="0">
              <a:lnSpc>
                <a:spcPct val="100000"/>
              </a:lnSpc>
              <a:buNone/>
            </a:pPr>
            <a:r>
              <a:rPr lang="en-GB" altLang="en-US" sz="2000" b="1">
                <a:solidFill>
                  <a:srgbClr val="00B050"/>
                </a:solidFill>
                <a:sym typeface="+mn-ea"/>
              </a:rPr>
              <a:t>Clients worked for:</a:t>
            </a:r>
            <a:r>
              <a:rPr lang="en-GB" altLang="en-US" sz="2000">
                <a:sym typeface="+mn-ea"/>
              </a:rPr>
              <a:t> Monitise, Tesco Bank/Plc, Fourth</a:t>
            </a:r>
            <a:endParaRPr lang="en-GB" altLang="en-US" sz="2000"/>
          </a:p>
          <a:p>
            <a:pPr marL="0" indent="0">
              <a:lnSpc>
                <a:spcPct val="100000"/>
              </a:lnSpc>
              <a:buNone/>
            </a:pPr>
            <a:r>
              <a:rPr lang="en-GB" altLang="en-US" sz="2000"/>
              <a:t>All of the above clients implemented single sign-on. Monitise implemented single sign-on for mobile applications while Tesco Bank/Plc implemented single sign-on for both mobile and web applications. Fourth Limited implemented single sign-on for web applications only.</a:t>
            </a:r>
            <a:endParaRPr lang="en-GB" altLang="en-US" sz="2000"/>
          </a:p>
          <a:p>
            <a:pPr marL="0" indent="0">
              <a:lnSpc>
                <a:spcPct val="100000"/>
              </a:lnSpc>
              <a:buNone/>
            </a:pPr>
            <a:endParaRPr lang="en-GB" altLang="en-US" sz="2000"/>
          </a:p>
          <a:p>
            <a:pPr marL="0" indent="0">
              <a:lnSpc>
                <a:spcPct val="100000"/>
              </a:lnSpc>
              <a:buNone/>
            </a:pPr>
            <a:r>
              <a:rPr lang="en-GB" altLang="en-US" sz="2000"/>
              <a:t>Tesco Bank/Plc implemented 2-factor authentication. The first factor of authentication was the standard username and password. The second factor of authentication was One Time Passcode (OTP) received on the users mobile phone as SMS text. The user had to enter the One Time Passcode to successfully complete the 2nd factor authentication to gain access to the Application.</a:t>
            </a:r>
            <a:endParaRPr lang="en-GB" altLang="en-US" sz="2000"/>
          </a:p>
          <a:p>
            <a:pPr marL="457200" indent="-457200">
              <a:lnSpc>
                <a:spcPct val="100000"/>
              </a:lnSpc>
            </a:pPr>
            <a:endParaRPr lang="en-GB" altLang="en-US" sz="2000"/>
          </a:p>
          <a:p>
            <a:pPr marL="0" indent="0">
              <a:lnSpc>
                <a:spcPct val="100000"/>
              </a:lnSpc>
              <a:buNone/>
            </a:pPr>
            <a:endParaRPr lang="en-GB" altLang="en-US" sz="20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1024</Words>
  <Application>WPS Presentation</Application>
  <PresentationFormat>Widescreen</PresentationFormat>
  <Paragraphs>11</Paragraphs>
  <Slides>1</Slides>
  <Notes>0</Notes>
  <HiddenSlides>0</HiddenSlides>
  <MMClips>0</MMClips>
  <ScaleCrop>false</ScaleCrop>
  <HeadingPairs>
    <vt:vector size="4" baseType="variant">
      <vt:variant>
        <vt:lpstr>主题</vt:lpstr>
      </vt:variant>
      <vt:variant>
        <vt:i4>1</vt:i4>
      </vt:variant>
      <vt:variant>
        <vt:lpstr>幻灯片标题</vt:lpstr>
      </vt:variant>
      <vt:variant>
        <vt:i4>1</vt:i4>
      </vt:variant>
    </vt:vector>
  </HeadingPairs>
  <TitlesOfParts>
    <vt:vector size="2" baseType="lpstr">
      <vt:lpstr>Office Theme</vt:lpstr>
      <vt:lpstr>Mobile Payments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 Management Services</dc:title>
  <dc:creator/>
  <cp:lastModifiedBy>Raghavan</cp:lastModifiedBy>
  <cp:revision>11</cp:revision>
  <dcterms:created xsi:type="dcterms:W3CDTF">2018-06-07T13:06:00Z</dcterms:created>
  <dcterms:modified xsi:type="dcterms:W3CDTF">2018-06-11T23:03:23Z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1033-10.1.0.5614</vt:lpwstr>
  </property>
</Properties>
</file>