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Credit Risk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Performing credit risk on an users profile enables the Bank or Financial Institution to know the credit scores of an user. The Bank or FI would make a decision on users application based on credit scores.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Barclays Wealth, Tesco Bank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Bank enabled users to make an application online for opening a personal current account. As a part of account opening procedures, the Bank performed credit risk on users profile. Based on credit scroes, the Bank made one of following decisions on users application: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Opened Personal Current account successfully (or)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Accepted in principle and further documentation required (or)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Declined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Bank used Experian, Equifax, Probe and Hunter to perform credit risk on users profile.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Barclays Wealth Operations performed credit risk on users profile to open an account. Tesco Bank used Experian, Equifax and World Check to perfom credit risk on the applicant's profile.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19</cp:revision>
  <dcterms:created xsi:type="dcterms:W3CDTF">2018-06-07T13:06:00Z</dcterms:created>
  <dcterms:modified xsi:type="dcterms:W3CDTF">2018-06-09T00:30:57Z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