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Customer Relationship Management (CRM)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618480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Customer Relationship Management solutions act as a tool for call center agents to answer and serve customer calls more effectively.</a:t>
            </a:r>
            <a:endParaRPr lang="en-GB" altLang="en-US" sz="2000" b="1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2000" b="1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</a:rPr>
              <a:t>Clients worked for:</a:t>
            </a:r>
            <a:r>
              <a:rPr lang="en-GB" altLang="en-US" sz="2000"/>
              <a:t> BSkyB (Media) &amp; Admin Re (Insurance)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BSkyB CRM for business customers involved building functional features of: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Customer Search, </a:t>
            </a:r>
            <a:endParaRPr lang="en-GB" altLang="en-US" sz="2000">
              <a:sym typeface="+mn-ea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View customer details, </a:t>
            </a:r>
            <a:endParaRPr lang="en-GB" altLang="en-US" sz="2000">
              <a:sym typeface="+mn-ea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View any outstanding balance, </a:t>
            </a:r>
            <a:endParaRPr lang="en-GB" altLang="en-US" sz="2000">
              <a:sym typeface="+mn-ea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Collect payment from customer, </a:t>
            </a:r>
            <a:endParaRPr lang="en-GB" altLang="en-US" sz="2000">
              <a:sym typeface="+mn-ea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Compliance &amp; </a:t>
            </a:r>
            <a:endParaRPr lang="en-GB" altLang="en-US" sz="2000">
              <a:sym typeface="+mn-ea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Inbound/Outbound correspondences.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lvl="0" indent="0">
              <a:lnSpc>
                <a:spcPct val="100000"/>
              </a:lnSpc>
              <a:buNone/>
            </a:pPr>
            <a:r>
              <a:rPr lang="en-GB" altLang="en-US" sz="2000"/>
              <a:t>Admin Re CRM for Independent Financial advisors involved building functional features of:</a:t>
            </a:r>
            <a:endParaRPr lang="en-GB" altLang="en-US" sz="2000"/>
          </a:p>
          <a:p>
            <a:pPr marL="342900" lvl="0" indent="-342900">
              <a:lnSpc>
                <a:spcPct val="100000"/>
              </a:lnSpc>
              <a:buAutoNum type="arabicPeriod"/>
            </a:pPr>
            <a:r>
              <a:rPr lang="en-GB" altLang="en-US" sz="2000"/>
              <a:t>searching customers insurance claims and </a:t>
            </a:r>
            <a:endParaRPr lang="en-GB" altLang="en-US" sz="2000"/>
          </a:p>
          <a:p>
            <a:pPr marL="342900" lvl="0" indent="-342900">
              <a:lnSpc>
                <a:spcPct val="100000"/>
              </a:lnSpc>
              <a:buAutoNum type="arabicPeriod"/>
            </a:pPr>
            <a:r>
              <a:rPr lang="en-GB" altLang="en-US" sz="2000"/>
              <a:t>viewing insurance claims</a:t>
            </a: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Customer Relationship Management (CRM)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14</cp:revision>
  <dcterms:created xsi:type="dcterms:W3CDTF">2018-06-07T13:06:00Z</dcterms:created>
  <dcterms:modified xsi:type="dcterms:W3CDTF">2018-06-08T14:31:22Z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