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Digital Offers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Digital offers are an incentive to users as an appreciation of their loyalty.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 b="1">
                <a:solidFill>
                  <a:srgbClr val="00B050"/>
                </a:solidFill>
              </a:rPr>
              <a:t>Clients worked for:</a:t>
            </a:r>
            <a:r>
              <a:rPr lang="en-GB" altLang="en-US" sz="2000"/>
              <a:t> Barclaycard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Barclaycard Digital Offers were an incentive to users for making mobile payments using Barclaycard applications. 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Barclaycard built it's own Content Management System to add, edit and delete digital offers. It was more of a soft delete by updating the end date for digital offers so they don't appear on user applications to avail after the end date.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Barclaycards Retailer Model attracted digital offers from a number of retailers as appearing as an incentive on Barclaycard application improved visibility of the retailer in the public's eyes.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Barclaycard Retailer Model achieved Legal &amp; Regulatory compliance by signing Ts &amp; Cs with Retailers.</a:t>
            </a:r>
            <a:endParaRPr lang="en-GB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WPS Presentation</Application>
  <PresentationFormat>Widescreen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Card Vault &amp; Digital Wallet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23</cp:revision>
  <dcterms:created xsi:type="dcterms:W3CDTF">2018-06-07T13:06:00Z</dcterms:created>
  <dcterms:modified xsi:type="dcterms:W3CDTF">2018-06-09T14:58:48Z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