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975"/>
            <a:ext cx="10515600" cy="609600"/>
          </a:xfrm>
        </p:spPr>
        <p:txBody>
          <a:bodyPr>
            <a:normAutofit fontScale="90000"/>
          </a:bodyPr>
          <a:p>
            <a:r>
              <a:rPr lang="en-GB" altLang="en-US" sz="3600" b="1">
                <a:solidFill>
                  <a:srgbClr val="00B050"/>
                </a:solidFill>
              </a:rPr>
              <a:t>Document Management Services</a:t>
            </a:r>
            <a:endParaRPr lang="en-GB" altLang="en-US" sz="36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4690"/>
            <a:ext cx="10515600" cy="5932170"/>
          </a:xfrm>
        </p:spPr>
        <p:txBody>
          <a:bodyPr>
            <a:normAutofit/>
          </a:bodyPr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Document Management Services aimed at authoring, handling and storing of documents consistently across the Bank.</a:t>
            </a:r>
            <a:endParaRPr lang="en-GB" altLang="en-US" sz="2000"/>
          </a:p>
          <a:p>
            <a:pPr marL="0" lv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lvl="0" indent="0">
              <a:lnSpc>
                <a:spcPct val="100000"/>
              </a:lnSpc>
              <a:buNone/>
            </a:pPr>
            <a:r>
              <a:rPr lang="en-GB" altLang="en-US" sz="2000" b="1">
                <a:solidFill>
                  <a:srgbClr val="00B050"/>
                </a:solidFill>
                <a:sym typeface="+mn-ea"/>
              </a:rPr>
              <a:t>Clients worked for: </a:t>
            </a:r>
            <a:r>
              <a:rPr lang="en-GB" altLang="en-US" sz="2000">
                <a:sym typeface="+mn-ea"/>
              </a:rPr>
              <a:t>Barclays Wealth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>
                <a:sym typeface="+mn-ea"/>
              </a:rPr>
              <a:t>Barclays Wealth Doument Management Services included:</a:t>
            </a:r>
            <a:endParaRPr lang="en-GB" altLang="en-US" sz="2000"/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GB" altLang="en-US" sz="2000">
                <a:sym typeface="+mn-ea"/>
              </a:rPr>
              <a:t>Document Authoring</a:t>
            </a:r>
            <a:endParaRPr lang="en-GB" altLang="en-US" sz="2000"/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GB" altLang="en-US" sz="2000">
                <a:sym typeface="+mn-ea"/>
              </a:rPr>
              <a:t>Multi-channel capture </a:t>
            </a:r>
            <a:endParaRPr lang="en-GB" altLang="en-US" sz="2000"/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GB" altLang="en-US" sz="2000">
                <a:sym typeface="+mn-ea"/>
              </a:rPr>
              <a:t>Auto-Indexing</a:t>
            </a:r>
            <a:endParaRPr lang="en-GB" altLang="en-US" sz="2000"/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GB" altLang="en-US" sz="2000">
                <a:sym typeface="+mn-ea"/>
              </a:rPr>
              <a:t>Scanning (Kofax/Captiva) &amp;</a:t>
            </a:r>
            <a:endParaRPr lang="en-GB" altLang="en-US" sz="2000"/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GB" altLang="en-US" sz="2000">
                <a:sym typeface="+mn-ea"/>
              </a:rPr>
              <a:t>Records Management</a:t>
            </a:r>
            <a:endParaRPr lang="en-GB" altLang="en-US" sz="2000"/>
          </a:p>
          <a:p>
            <a:pPr marL="457200" lvl="1" indent="0">
              <a:lnSpc>
                <a:spcPct val="100000"/>
              </a:lnSpc>
              <a:buNone/>
            </a:pPr>
            <a:endParaRPr lang="en-GB" altLang="en-US" sz="2000"/>
          </a:p>
          <a:p>
            <a:pPr marL="0" lvl="0" indent="0">
              <a:lnSpc>
                <a:spcPct val="100000"/>
              </a:lnSpc>
              <a:buNone/>
            </a:pPr>
            <a:r>
              <a:rPr lang="en-GB" altLang="en-US" sz="2000">
                <a:sym typeface="+mn-ea"/>
              </a:rPr>
              <a:t>The project aimed at replacing IBM CMOD with an inhouse uniform way of authoring and handling documents across the Bank.</a:t>
            </a:r>
            <a:endParaRPr lang="en-GB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</Words>
  <Application>WPS Presentation</Application>
  <PresentationFormat>Widescreen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Document Management Services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Management Services</dc:title>
  <dc:creator/>
  <cp:lastModifiedBy>Raghavan</cp:lastModifiedBy>
  <cp:revision>10</cp:revision>
  <dcterms:created xsi:type="dcterms:W3CDTF">2018-06-07T13:06:00Z</dcterms:created>
  <dcterms:modified xsi:type="dcterms:W3CDTF">2018-06-08T14:32:36Z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