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HR Payroll People Systems</a:t>
            </a:r>
            <a:endParaRPr lang="en-GB" altLang="en-US" sz="3600" b="1">
              <a:solidFill>
                <a:srgbClr val="00B050"/>
              </a:solidFill>
            </a:endParaRPr>
          </a:p>
        </p:txBody>
      </p:sp>
      <p:sp>
        <p:nvSpPr>
          <p:cNvPr id="3" name="Content Placeholder 2"/>
          <p:cNvSpPr>
            <a:spLocks noGrp="1"/>
          </p:cNvSpPr>
          <p:nvPr>
            <p:ph idx="1"/>
          </p:nvPr>
        </p:nvSpPr>
        <p:spPr>
          <a:xfrm>
            <a:off x="838200" y="902335"/>
            <a:ext cx="10515600" cy="5276215"/>
          </a:xfrm>
        </p:spPr>
        <p:txBody>
          <a:bodyPr>
            <a:normAutofit lnSpcReduction="20000"/>
          </a:bodyPr>
          <a:p>
            <a:pPr marL="0" indent="0">
              <a:lnSpc>
                <a:spcPct val="100000"/>
              </a:lnSpc>
              <a:buNone/>
            </a:pPr>
            <a:r>
              <a:rPr lang="en-GB" altLang="en-US" sz="2000"/>
              <a:t>HR Payroll People systems holds staff records and as well manage staff's time while employed.</a:t>
            </a:r>
            <a:endParaRPr lang="en-GB" altLang="en-US" sz="2000"/>
          </a:p>
          <a:p>
            <a:pPr marL="0" indent="0">
              <a:lnSpc>
                <a:spcPct val="100000"/>
              </a:lnSpc>
              <a:buNone/>
            </a:pPr>
            <a:endParaRPr lang="en-GB" altLang="en-US" sz="2000"/>
          </a:p>
          <a:p>
            <a:pPr marL="0" indent="0">
              <a:lnSpc>
                <a:spcPct val="100000"/>
              </a:lnSpc>
              <a:buNone/>
            </a:pPr>
            <a:r>
              <a:rPr lang="en-GB" altLang="en-US" sz="2000" b="1">
                <a:solidFill>
                  <a:srgbClr val="00B050"/>
                </a:solidFill>
              </a:rPr>
              <a:t>Clients worked for:</a:t>
            </a:r>
            <a:r>
              <a:rPr lang="en-GB" altLang="en-US" sz="2000"/>
              <a:t> Fourth</a:t>
            </a:r>
            <a:endParaRPr lang="en-GB" altLang="en-US" sz="2000"/>
          </a:p>
          <a:p>
            <a:pPr marL="0" indent="0">
              <a:lnSpc>
                <a:spcPct val="100000"/>
              </a:lnSpc>
              <a:buNone/>
            </a:pPr>
            <a:endParaRPr lang="en-GB" altLang="en-US" sz="2000"/>
          </a:p>
          <a:p>
            <a:pPr marL="0" indent="0">
              <a:lnSpc>
                <a:spcPct val="100000"/>
              </a:lnSpc>
              <a:buNone/>
            </a:pPr>
            <a:r>
              <a:rPr lang="en-GB" altLang="en-US" sz="2000"/>
              <a:t>Calculation of optimal staff and number of covers per shift per week for Gourmet Burger Kitchen. Gourmet Burger Kitchen (GBK) had specific requirements around not opening until later on specific days in a week while calculating optimal staff.</a:t>
            </a:r>
            <a:endParaRPr lang="en-GB" altLang="en-US" sz="2000"/>
          </a:p>
          <a:p>
            <a:pPr marL="0" indent="0">
              <a:lnSpc>
                <a:spcPct val="100000"/>
              </a:lnSpc>
              <a:buNone/>
            </a:pPr>
            <a:endParaRPr lang="en-GB" altLang="en-US" sz="2000"/>
          </a:p>
          <a:p>
            <a:pPr marL="0" indent="0">
              <a:lnSpc>
                <a:spcPct val="100000"/>
              </a:lnSpc>
              <a:buNone/>
            </a:pPr>
            <a:r>
              <a:rPr lang="en-GB" altLang="en-US" sz="2000"/>
              <a:t>Formula applied for calculation of optimal staff:</a:t>
            </a:r>
            <a:endParaRPr lang="en-GB" altLang="en-US" sz="2000"/>
          </a:p>
          <a:p>
            <a:pPr marL="342900" indent="-342900">
              <a:lnSpc>
                <a:spcPct val="100000"/>
              </a:lnSpc>
            </a:pPr>
            <a:r>
              <a:rPr lang="en-GB" altLang="en-US" sz="2000"/>
              <a:t>60 tables allowing 4 customers per table at GBK would mean 60 X 4 = 240 covers</a:t>
            </a:r>
            <a:endParaRPr lang="en-GB" altLang="en-US" sz="2000"/>
          </a:p>
          <a:p>
            <a:pPr marL="342900" indent="-342900">
              <a:lnSpc>
                <a:spcPct val="100000"/>
              </a:lnSpc>
            </a:pPr>
            <a:r>
              <a:rPr lang="en-GB" altLang="en-US" sz="2000"/>
              <a:t>Calculation as shifts and not hours as not all staff work full time. But all the staff work on a shift pattern. </a:t>
            </a:r>
            <a:r>
              <a:rPr lang="en-GB" altLang="en-US" sz="2000">
                <a:sym typeface="+mn-ea"/>
              </a:rPr>
              <a:t>A staff working 8 hour shift over 5 days a week means 5 shifts per week.</a:t>
            </a: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Words>
  <Application>WPS Presentation</Application>
  <PresentationFormat>Widescreen</PresentationFormat>
  <Paragraphs>19</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Card Vault &amp; Digital Wallet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27</cp:revision>
  <dcterms:created xsi:type="dcterms:W3CDTF">2018-06-07T13:06:00Z</dcterms:created>
  <dcterms:modified xsi:type="dcterms:W3CDTF">2018-06-09T14:23:38Z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