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Mobile Payments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Mobile Payments enabled users of mobile phone to make payments from anywhere in the world. 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 b="1">
                <a:solidFill>
                  <a:srgbClr val="00B050"/>
                </a:solidFill>
                <a:sym typeface="+mn-ea"/>
              </a:rPr>
              <a:t>Clients worked for:</a:t>
            </a:r>
            <a:r>
              <a:rPr lang="en-GB" altLang="en-US" sz="2000">
                <a:sym typeface="+mn-ea"/>
              </a:rPr>
              <a:t> Monitise, Barclaycard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Monitise Mobile payments included:</a:t>
            </a:r>
            <a:endParaRPr lang="en-GB" altLang="en-US" sz="2000"/>
          </a:p>
          <a:p>
            <a:pPr marL="457200" indent="-457200">
              <a:lnSpc>
                <a:spcPct val="100000"/>
              </a:lnSpc>
            </a:pPr>
            <a:r>
              <a:rPr lang="en-GB" altLang="en-US" sz="2000"/>
              <a:t>Peer to peer (P2P) payments</a:t>
            </a:r>
            <a:endParaRPr lang="en-GB" altLang="en-US" sz="2000"/>
          </a:p>
          <a:p>
            <a:pPr marL="457200" indent="-457200">
              <a:lnSpc>
                <a:spcPct val="100000"/>
              </a:lnSpc>
            </a:pPr>
            <a:r>
              <a:rPr lang="en-GB" altLang="en-US" sz="2000"/>
              <a:t>Mobile Contactless payments</a:t>
            </a:r>
            <a:endParaRPr lang="en-GB" altLang="en-US" sz="2000"/>
          </a:p>
          <a:p>
            <a:pPr marL="457200" indent="-457200">
              <a:lnSpc>
                <a:spcPct val="100000"/>
              </a:lnSpc>
            </a:pPr>
            <a:r>
              <a:rPr lang="en-GB" altLang="en-US" sz="2000"/>
              <a:t>Card Vault/Digital Wallet &amp; Mobile Commerce</a:t>
            </a:r>
            <a:endParaRPr lang="en-GB" altLang="en-US" sz="2000"/>
          </a:p>
          <a:p>
            <a:pPr marL="457200" indent="-457200">
              <a:lnSpc>
                <a:spcPct val="100000"/>
              </a:lnSpc>
            </a:pPr>
            <a:r>
              <a:rPr lang="en-GB" altLang="en-US" sz="2000"/>
              <a:t>Mobile Banking</a:t>
            </a:r>
            <a:endParaRPr lang="en-GB" altLang="en-US" sz="2000"/>
          </a:p>
          <a:p>
            <a:pPr marL="457200" indent="-457200">
              <a:lnSpc>
                <a:spcPct val="100000"/>
              </a:lnSpc>
            </a:pPr>
            <a:r>
              <a:rPr lang="en-GB" altLang="en-US" sz="2000"/>
              <a:t>Mobile Point Of Sale (mPos)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Barclaycard Contactless mobile payments using Near Field Communication (NFC)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457200" indent="-457200">
              <a:lnSpc>
                <a:spcPct val="100000"/>
              </a:lnSpc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Presentation</Application>
  <PresentationFormat>Widescreen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Mobile Payments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9</cp:revision>
  <dcterms:created xsi:type="dcterms:W3CDTF">2018-06-07T13:06:00Z</dcterms:created>
  <dcterms:modified xsi:type="dcterms:W3CDTF">2018-06-08T14:35:57Z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