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Retail Banking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Retail Banking also known as consumer banking, is the provision of services by the Bank to the general public.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  <a:sym typeface="+mn-ea"/>
              </a:rPr>
              <a:t>Clients worked for:</a:t>
            </a:r>
            <a:r>
              <a:rPr lang="en-GB" altLang="en-US" sz="2000">
                <a:sym typeface="+mn-ea"/>
              </a:rPr>
              <a:t> RBS, Tesco Bank 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RBS client aimed at: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A Single sign-on solution replacing card-readers for authentication with one time passcode (OTP).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A paperless secure messaging aimed at establishing paperless office.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Tesco Bank aimed at: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Enabling users to sign up to personal current accounts via web and mobile.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Single sign-on one time authentication to access both Bank and Plc applications under one roof.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Retail Banking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17</cp:revision>
  <dcterms:created xsi:type="dcterms:W3CDTF">2018-06-07T13:06:00Z</dcterms:created>
  <dcterms:modified xsi:type="dcterms:W3CDTF">2018-06-08T14:40:58Z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