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Retail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Retail is the process of selling consumer goods or services to customers through multiple channels of distribution to earn profit.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Forms of non-shop retailing include online retailing and mobile retailing, a type of e-Commerce and m-Commerce used for business to customer (B2C) transactions.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  <a:sym typeface="+mn-ea"/>
              </a:rPr>
              <a:t>Clients worked for:</a:t>
            </a:r>
            <a:r>
              <a:rPr lang="en-GB" altLang="en-US" sz="2000">
                <a:sym typeface="+mn-ea"/>
              </a:rPr>
              <a:t> RS Components, Tesco Plc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RS Components enabled users to shop and buy goods from RS Components online (</a:t>
            </a:r>
            <a:r>
              <a:rPr lang="en-GB" altLang="en-US" sz="2000">
                <a:sym typeface="+mn-ea"/>
              </a:rPr>
              <a:t>e-Commerce B2C transactions).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Tesco Plc enabled users to shop and buy Tesco's goods online (e-Commerce &amp; m-Commerce B2C transactions)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Presentation</Application>
  <PresentationFormat>Widescreen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Retail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18</cp:revision>
  <dcterms:created xsi:type="dcterms:W3CDTF">2018-06-07T13:06:00Z</dcterms:created>
  <dcterms:modified xsi:type="dcterms:W3CDTF">2018-06-08T14:34:04Z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