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Electronic Commerce (e-Commerce)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Electronic Comerce (e-Commerce) solutions enables users to shop online, add their shopping to the cart, make the necessary payments and purchase their goods online.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e-Commerce transactions could be one or more of Business to Customer (B2C) or Business to Business to Customer (B2B2C) or Business to Business to Business to Customer (B2B2B2C)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 b="1">
                <a:solidFill>
                  <a:srgbClr val="00B050"/>
                </a:solidFill>
              </a:rPr>
              <a:t>Clients worked for:</a:t>
            </a:r>
            <a:r>
              <a:rPr lang="en-GB" altLang="en-US" sz="2000"/>
              <a:t> RS Components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RS Components had built an e-Commerce web solution for users to purchase goods online establishing a B2C transaction.</a:t>
            </a:r>
            <a:endParaRPr lang="en-GB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WPS Presentation</Application>
  <PresentationFormat>Widescreen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Electronic Commerce (e-Commerce)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12</cp:revision>
  <dcterms:created xsi:type="dcterms:W3CDTF">2018-06-07T13:06:00Z</dcterms:created>
  <dcterms:modified xsi:type="dcterms:W3CDTF">2018-06-08T14:45:41Z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