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Mobile Commerce (m-Commerce)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Mobile Comerce (m-Commerce) solutions enables users to shop online, add their shopping to the cart, make the necessary payments and purchase goods online using their mobile phone.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m-Commerce transactions could be one of Business to Customer (B2C) or Business to Business to Customer (B2B2C) or Business to Business to Business to Customer (B2B2B2C)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</a:rPr>
              <a:t>Clients worked for:</a:t>
            </a:r>
            <a:r>
              <a:rPr lang="en-GB" altLang="en-US" sz="2000"/>
              <a:t> Monitise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Monitise built a generic enterprise platform enabling mCommerce transactions that could be any of: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Business to Customer (B2C) or 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Business to Business to Customer (B2B2C) or </a:t>
            </a:r>
            <a:endParaRPr lang="en-GB" altLang="en-US" sz="200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>
                <a:sym typeface="+mn-ea"/>
              </a:rPr>
              <a:t>Business to Business to Business to Customer (B2B2B2C)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Presentation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Commerce (m-Commerce)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12</cp:revision>
  <dcterms:created xsi:type="dcterms:W3CDTF">2018-06-07T13:06:00Z</dcterms:created>
  <dcterms:modified xsi:type="dcterms:W3CDTF">2018-06-08T14:47:19Z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