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e91d43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e91d43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e91d43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e91d43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e91d43d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e91d43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e91d43d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e91d43d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2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Front End - Web development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09625"/>
            <a:ext cx="8520600" cy="26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this presentation is to present an example of web pages developed using HTML, Java Script, JSP, Session tracking, Apache Tomcat Web Server, &amp; Java Development Kit (JDK). Code example for Model View Controller (MVC) is work in progress.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files explained. (Frontend.zip)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Index.jsp: Java server page enabling users to enter username, password and toggle between mask and show password. On submitting navigates to enter user details screen. Toggle is based on java scripting.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Login.jsp: Java server page tracks the session id and welcomes the user by displaying the user id entered by user from login screen. This page requests user to enter personal details.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Mystyles.css: Cascading style sheet defining the look and feel of the screens especially the colour, border, margin, font and font-size.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6150"/>
            <a:ext cx="9144001" cy="4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Toggle Password by clicking Show Password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50350"/>
            <a:ext cx="85206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8849"/>
            <a:ext cx="9144001" cy="446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Personal Details screen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0" y="653525"/>
            <a:ext cx="9144000" cy="44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2150"/>
            <a:ext cx="9144001" cy="44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