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6f6ba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6f6ba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6f6ba9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6f6ba9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6f6ba9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6f6ba9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6f6ba9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6f6ba9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66f6ba9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66f6ba9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66f6ba9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66f6ba9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ummy.restapiexample.com/api/v1/employe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</a:rPr>
              <a:t>Designing &amp; Consuming REST API’s</a:t>
            </a:r>
            <a:endParaRPr sz="2800">
              <a:solidFill>
                <a:srgbClr val="99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19375"/>
            <a:ext cx="8520600" cy="25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Aim of this slide presentation is to detail out the aspects I find were of importance while </a:t>
            </a:r>
            <a:r>
              <a:rPr lang="en" sz="1600">
                <a:solidFill>
                  <a:srgbClr val="0000FF"/>
                </a:solidFill>
              </a:rPr>
              <a:t>designing API’s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Alongside the above, this presentation also elaborates on the </a:t>
            </a:r>
            <a:r>
              <a:rPr lang="en" sz="1600">
                <a:solidFill>
                  <a:srgbClr val="FF00FF"/>
                </a:solidFill>
              </a:rPr>
              <a:t>steps to test driven development consuming the REST APIs returning a JSON response</a:t>
            </a:r>
            <a:r>
              <a:rPr lang="en" sz="1600"/>
              <a:t>. The </a:t>
            </a:r>
            <a:r>
              <a:rPr lang="en" sz="1600"/>
              <a:t>screenshots</a:t>
            </a:r>
            <a:r>
              <a:rPr lang="en" sz="1600"/>
              <a:t> of JUnits and @RestController classes along with Spring MVC classes are from the Redhat Fuse IDE.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48725" y="161125"/>
            <a:ext cx="8811900" cy="4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AutoNum type="arabicPeriod"/>
            </a:pPr>
            <a:r>
              <a:rPr lang="en">
                <a:solidFill>
                  <a:srgbClr val="FF00FF"/>
                </a:solidFill>
              </a:rPr>
              <a:t>The aspects I felt helpful while designing REST API’s are:</a:t>
            </a:r>
            <a:endParaRPr>
              <a:solidFill>
                <a:srgbClr val="FF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Functional requirements as BDD feature files with Given..When..Then.. to generate the </a:t>
            </a:r>
            <a:r>
              <a:rPr lang="en" sz="1400">
                <a:solidFill>
                  <a:srgbClr val="9900FF"/>
                </a:solidFill>
              </a:rPr>
              <a:t>Cucumber JUnit</a:t>
            </a:r>
            <a:r>
              <a:rPr lang="en" sz="1400"/>
              <a:t> stubs. Implementing the steps in the JUnit stubs also means a feel for the need of Java classes/objects to design REST API verbs.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Screen designs and </a:t>
            </a:r>
            <a:r>
              <a:rPr lang="en" sz="1400">
                <a:solidFill>
                  <a:srgbClr val="9900FF"/>
                </a:solidFill>
              </a:rPr>
              <a:t>screenflow navigations</a:t>
            </a:r>
            <a:r>
              <a:rPr lang="en" sz="1400"/>
              <a:t> to understand the server side interactions especially the </a:t>
            </a:r>
            <a:r>
              <a:rPr lang="en" sz="1400">
                <a:solidFill>
                  <a:srgbClr val="9900FF"/>
                </a:solidFill>
              </a:rPr>
              <a:t>submit buttons</a:t>
            </a:r>
            <a:r>
              <a:rPr lang="en" sz="1400"/>
              <a:t> to derive implementation of REST API verbs. Example: Soft deletes instead of hard.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Details about </a:t>
            </a:r>
            <a:r>
              <a:rPr lang="en" sz="1400">
                <a:solidFill>
                  <a:srgbClr val="00FF00"/>
                </a:solidFill>
              </a:rPr>
              <a:t>interactions between systems</a:t>
            </a:r>
            <a:r>
              <a:rPr lang="en" sz="1400"/>
              <a:t> and applications for data integrity and data queues.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CRUD database operations of Create, Read, Update, Delete to design the endpoints and the </a:t>
            </a:r>
            <a:r>
              <a:rPr lang="en" sz="1400">
                <a:solidFill>
                  <a:srgbClr val="0000FF"/>
                </a:solidFill>
              </a:rPr>
              <a:t>REST API verbs</a:t>
            </a:r>
            <a:r>
              <a:rPr lang="en" sz="1400"/>
              <a:t> of GET, POST,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Protocols to communicate to design the </a:t>
            </a:r>
            <a:r>
              <a:rPr lang="en" sz="1400">
                <a:solidFill>
                  <a:srgbClr val="FF00FF"/>
                </a:solidFill>
              </a:rPr>
              <a:t>data binding protocol</a:t>
            </a:r>
            <a:r>
              <a:rPr lang="en" sz="1400"/>
              <a:t> in the REST WADL. Example: HTTP, TCP/IP.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Non Functional aspects of Security, Concurrency, Multi Threading, Data Integrity, and Error handling.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48725" y="161125"/>
            <a:ext cx="8811900" cy="4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2. </a:t>
            </a:r>
            <a:r>
              <a:rPr b="1" lang="en">
                <a:solidFill>
                  <a:srgbClr val="9900FF"/>
                </a:solidFill>
              </a:rPr>
              <a:t>Consuming REST API’s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Spring Model View Controller. The Web Controller class in turn calling the </a:t>
            </a:r>
            <a:r>
              <a:rPr lang="en"/>
              <a:t>@RestController </a:t>
            </a:r>
            <a:r>
              <a:rPr lang="en"/>
              <a:t>which consumes the API ensuring there is no duplication of code between the Spring MVC controller and the Rest Controller.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restTemplate.getForObject(url, String.class)).toString();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 this occasion, the JSON returned for searching a list of all the employees was,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{"status":"success","data":[{"id":"1","employee_name":"Tiger Nixon","employee_salary":"320800","employee_age":"61","profile_image":""},{"id":"2","employee_name":"Garrett Winters","employee_salary":"170750","employee_age":"63","profile_image":""}]}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48725" y="161125"/>
            <a:ext cx="88119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3. </a:t>
            </a:r>
            <a:r>
              <a:rPr lang="en" sz="1600">
                <a:solidFill>
                  <a:srgbClr val="0000FF"/>
                </a:solidFill>
              </a:rPr>
              <a:t>The Rest Controller class to fetch the list of all the employees from REST API Endpoint: </a:t>
            </a:r>
            <a:r>
              <a:rPr lang="en" sz="1600">
                <a:solidFill>
                  <a:srgbClr val="0000FF"/>
                </a:solidFill>
                <a:uFill>
                  <a:noFill/>
                </a:uFill>
                <a:hlinkClick r:id="rId3"/>
              </a:rPr>
              <a:t>http://dummy.restapiexample.com/api/v1/employees</a:t>
            </a:r>
            <a:r>
              <a:rPr lang="en" sz="1600">
                <a:solidFill>
                  <a:srgbClr val="0000FF"/>
                </a:solidFill>
              </a:rPr>
              <a:t> and the RequestMethod verb GET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@Component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@RestController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class EmployeeRESTController {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//@Autowired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RestTemplate restTemplate = new RestTemplate();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@RequestMapping(value = "http://dummy.restapiexample.com/api/v1/employees", method = RequestMethod.GET)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public String getAllEmployees() {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String url = "http://dummy.restapiexample.com/api/v1/employees";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return (restTemplate.getForObject(url, String.class)).toString();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0" y="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4. </a:t>
            </a:r>
            <a:r>
              <a:rPr lang="en">
                <a:solidFill>
                  <a:srgbClr val="FF00FF"/>
                </a:solidFill>
              </a:rPr>
              <a:t>RestController JUnit returning a JSON Response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975"/>
            <a:ext cx="9144001" cy="46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0" y="0"/>
            <a:ext cx="8960700" cy="5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5. </a:t>
            </a:r>
            <a:r>
              <a:rPr lang="en">
                <a:solidFill>
                  <a:srgbClr val="9900FF"/>
                </a:solidFill>
              </a:rPr>
              <a:t>SOAP UI, integration testing the API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5750"/>
            <a:ext cx="9144001" cy="4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48725" y="161125"/>
            <a:ext cx="8811900" cy="4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6. </a:t>
            </a:r>
            <a:r>
              <a:rPr lang="en" sz="1600">
                <a:solidFill>
                  <a:srgbClr val="9900FF"/>
                </a:solidFill>
              </a:rPr>
              <a:t>The API EndPoint defined in the Web Application Definition Language (WADL)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&lt;application xmlns="http://wadl.dev.java.net/2009/02"&gt;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&lt;doc xml:lang="en" title="http://dummy.restapiexample.com"/&gt;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&lt;resources base="http://dummy.restapiexample.com"&gt;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&lt;resource path="api/v1/employees" id="Employees"&gt;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&lt;doc xml:lang="en" title="Employees"/&gt;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&lt;method name="GET" id="Employees 1"&gt;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&lt;doc xml:lang="en" title="Employees 1"/&gt;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&lt;request/&gt;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&lt;response status="403"&gt;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&lt;representation mediaType="text/html; charset=iso-8859-1" element="html"/&gt;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&lt;/response&gt;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&lt;/method&gt;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&lt;/resource&gt;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&lt;/resources&gt;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&lt;/application&gt;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