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7" r:id="rId8"/>
    <p:sldId id="270" r:id="rId9"/>
    <p:sldId id="262" r:id="rId10"/>
    <p:sldId id="263" r:id="rId11"/>
    <p:sldId id="271" r:id="rId12"/>
    <p:sldId id="264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 sz="4400" b="1">
                <a:solidFill>
                  <a:srgbClr val="00B050"/>
                </a:solidFill>
              </a:rPr>
              <a:t>Solution Design Patterns from </a:t>
            </a:r>
            <a:br>
              <a:rPr lang="en-GB" altLang="en-US" sz="4400" b="1">
                <a:solidFill>
                  <a:srgbClr val="00B050"/>
                </a:solidFill>
              </a:rPr>
            </a:br>
            <a:r>
              <a:rPr lang="en-GB" altLang="en-US" sz="4400" b="1">
                <a:solidFill>
                  <a:srgbClr val="00B050"/>
                </a:solidFill>
              </a:rPr>
              <a:t>real-life projects</a:t>
            </a:r>
            <a:endParaRPr lang="en-GB" altLang="en-US" sz="4400" b="1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643"/>
            <a:ext cx="9144000" cy="1655762"/>
          </a:xfrm>
        </p:spPr>
        <p:txBody>
          <a:bodyPr>
            <a:normAutofit lnSpcReduction="10000"/>
          </a:bodyPr>
          <a:p>
            <a:pPr algn="l">
              <a:lnSpc>
                <a:spcPct val="90000"/>
              </a:lnSpc>
            </a:pPr>
            <a:r>
              <a:rPr lang="en-GB" altLang="en-US" b="1">
                <a:solidFill>
                  <a:schemeClr val="tx1"/>
                </a:solidFill>
              </a:rPr>
              <a:t>Scope of this presentation: </a:t>
            </a:r>
            <a:r>
              <a:rPr lang="en-GB" altLang="en-US">
                <a:solidFill>
                  <a:schemeClr val="tx1"/>
                </a:solidFill>
              </a:rPr>
              <a:t>This presentation aims at elaborating solution design patterns I had come across on real-life projects while building IT solutions.</a:t>
            </a:r>
            <a:endParaRPr lang="en-GB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9.  People, Process &amp; Technology together during Operational Design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People process and technology to be taken in to account together while modelling business processes simplifies the business processes saving cost and time to the organization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6015" y="1825625"/>
            <a:ext cx="50933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10.  Detailed release notes including any patches for every release to test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Detailed release notes including any patches helps keep both the business and technology streams in the project fully informed.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as well helps teams working across geographies with time differences in working hours.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11.  Paperless office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Aiming electronic correspondences and secure messaging as much as enables paperless office saving cost and time to the organization.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Electronic paperless would mean users receive the correspondences instantly.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12.  Procurement inline with organizations strategy across projects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Applying a set of parameters inline with an organization's strategy helps achieve better consistency across projects.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Helps easier maintenance after go-live. 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13.  Feedback from Management Information (MI) input to requirements phase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Pain points in user journeys are usually fed in to MI. Keeping awareness of MI while gathering new requirements enables better quality of requirements.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1. Building losely coupled solution enabling re-usable components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260"/>
            <a:ext cx="10515600" cy="4859020"/>
          </a:xfrm>
        </p:spPr>
        <p:txBody>
          <a:bodyPr/>
          <a:p>
            <a:pPr marL="0" indent="0">
              <a:buNone/>
            </a:pPr>
            <a:r>
              <a:rPr lang="en-GB" altLang="en-US"/>
              <a:t>Losely coupled solutions are softwares that may interact but are not dependant on each other.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enables solutions built using different incompatible technologies to be joined for transactions.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2. Building a generic platform that can be customized to various clients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260"/>
            <a:ext cx="10515600" cy="4859020"/>
          </a:xfrm>
        </p:spPr>
        <p:txBody>
          <a:bodyPr/>
          <a:p>
            <a:pPr marL="0" indent="0">
              <a:buNone/>
            </a:pPr>
            <a:r>
              <a:rPr lang="en-GB" altLang="en-US"/>
              <a:t>Building a generic platform that acts as a base enables a product based organization to attract new clients.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A generic platform can be easily customized to specific requirements of an end client.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3.  Building solutions that are scalable across devices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Building solutions that are easily scalable across various devices helps from re-writing code from scratch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Avoiding code re-write saves a lot of time and cost for the project and organization.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4.  UX screens designed alongside mappings to fields in backend database tables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Mapping fields in the backend while working out fields displayed on screens help design screens that are practical to build and NOT superficial.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helps manage client expectations and uncover any problems early 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5. Staging tables while migrating data from legacy systems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Staging tables helps better tidied up data before making it's way to the integrated database.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Staging tables helps uncover data problems early in migration phases.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6.  Single Sign-On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Enables users to sign-on once and access various applications without having to sign-on to several applications separately.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maintenance of better identity and profile. 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7.  Support model to include how to support on day 1 and months later of go-live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Support model for go-live to include specifics and checks required on day-1 and months later as the solution is better stabilized months after go-live as apposed to day-1.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6225"/>
            <a:ext cx="10515600" cy="77470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8.  Strategic Operating Model followed by Target Operating Model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3485"/>
          </a:xfrm>
        </p:spPr>
        <p:txBody>
          <a:bodyPr/>
          <a:p>
            <a:pPr marL="0" indent="0">
              <a:buNone/>
            </a:pPr>
            <a:r>
              <a:rPr lang="en-GB" altLang="en-US"/>
              <a:t>Strategic Operating Model followed by Target Operating Model helps organization to adapt strategically to change before fully transforming the day to day functioning towards Target Operating Model.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helps a phased approach to business change and transformation initiatives.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WPS Presentation</Application>
  <PresentationFormat>Widescreen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Industry best practices from  real-life projects</vt:lpstr>
      <vt:lpstr>1. Building losely coupled solution enabling re-usable components</vt:lpstr>
      <vt:lpstr>2. Building a generic platform that can be customized to various clients</vt:lpstr>
      <vt:lpstr>3.  Building solutions that are scalable across devices</vt:lpstr>
      <vt:lpstr>4.  UX screens designed alongside mappings to fields in backend database tables</vt:lpstr>
      <vt:lpstr>5. Staging tables while migrating data from legacy systems </vt:lpstr>
      <vt:lpstr>6.  Single Sign-On</vt:lpstr>
      <vt:lpstr>7.  Support model to include how to support on day 1 and months later of go-live</vt:lpstr>
      <vt:lpstr>8.  Strategic Operating Model followed by Target Operating Model</vt:lpstr>
      <vt:lpstr>9.  People, Process &amp; Technology together during Operational Design</vt:lpstr>
      <vt:lpstr>10.  Detailed release notes including any patches for every release to test</vt:lpstr>
      <vt:lpstr>11.  Paperless office</vt:lpstr>
      <vt:lpstr>12.  Procurement inline with organizations strategy across projects</vt:lpstr>
      <vt:lpstr>13.  Feedback from Management Information (MI) input to requirements phase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Best Practices from  real-life projects</dc:title>
  <dc:creator>Raghavan</dc:creator>
  <cp:lastModifiedBy>Raghavan</cp:lastModifiedBy>
  <cp:revision>37</cp:revision>
  <dcterms:created xsi:type="dcterms:W3CDTF">2018-05-30T20:56:00Z</dcterms:created>
  <dcterms:modified xsi:type="dcterms:W3CDTF">2018-08-03T23:48:28Z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