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68" r:id="rId5"/>
    <p:sldId id="265" r:id="rId6"/>
    <p:sldId id="264" r:id="rId7"/>
    <p:sldId id="271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3950"/>
            <a:ext cx="9144000" cy="1791335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00B050"/>
                </a:solidFill>
              </a:rPr>
              <a:t>Business Analysis &amp; Business Design best practices</a:t>
            </a:r>
            <a:endParaRPr lang="en-GB" alt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540" y="3646170"/>
            <a:ext cx="11065510" cy="1405255"/>
          </a:xfrm>
        </p:spPr>
        <p:txBody>
          <a:bodyPr>
            <a:normAutofit/>
          </a:bodyPr>
          <a:lstStyle/>
          <a:p>
            <a:pPr lvl="0" algn="l"/>
            <a:r>
              <a:rPr lang="en-GB" altLang="en-US" sz="2800" b="1"/>
              <a:t>Scope of this presentation:</a:t>
            </a:r>
            <a:r>
              <a:rPr lang="en-GB" altLang="en-US" sz="2800"/>
              <a:t> This presentation aims at elaborating the Business Analysis &amp; Business Design best practices gathered from various real-life projects I had worked on.</a:t>
            </a:r>
            <a:endParaRPr lang="en-GB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1. Roadmaps to refer back to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Roadmaps help everyone in a project have an idea of how we want to achieve an objective 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Updated roadmaps as we progress helps visualize evolution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49555"/>
            <a:ext cx="1075944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2. Customer journeys to uncover user's pain points 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8965" y="974090"/>
            <a:ext cx="1138555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User centric customer journeys to uncover users pain points ensuring a sophisticated solution fit for purpose.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Say the user wants to check out of an e-Commerce / m-Commerce site, 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/>
              <a:t>A very lengthy page to complete personal and payment details is cumbersome.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/>
              <a:t>Resolved by a whizard checkout instead of one lengthy page.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3. Fully clarified assumptions 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Fully clarified assumptions help collaborate with business and technology effectively. </a:t>
            </a: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/>
          <a:p>
            <a:r>
              <a:rPr lang="en-GB" altLang="en-US" sz="2800" b="1">
                <a:solidFill>
                  <a:srgbClr val="00B050"/>
                </a:solidFill>
              </a:rPr>
              <a:t>4. Unambiguous requirements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Unambiguous requirements help build software solutions that really solve the problem statement.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Ambiguous requirements could lead to building digressed solutions.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01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5. Simplify business processes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60" y="1598295"/>
            <a:ext cx="5873115" cy="4351655"/>
          </a:xfrm>
        </p:spPr>
        <p:txBody>
          <a:bodyPr/>
          <a:p>
            <a:pPr marL="0" indent="0">
              <a:buNone/>
            </a:pPr>
            <a:r>
              <a:rPr lang="en-GB" altLang="en-US"/>
              <a:t>People process and technology to be taken in to account together to simplify business processes thereby saving cost and time to the organization.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34810" y="1134745"/>
            <a:ext cx="50933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555"/>
            <a:ext cx="10515600" cy="675640"/>
          </a:xfrm>
        </p:spPr>
        <p:txBody>
          <a:bodyPr>
            <a:normAutofit/>
          </a:bodyPr>
          <a:p>
            <a:r>
              <a:rPr lang="en-GB" altLang="en-US" sz="2800" b="1">
                <a:solidFill>
                  <a:srgbClr val="00B050"/>
                </a:solidFill>
              </a:rPr>
              <a:t>6. Elaborate system behavious in collaboration with dev &amp; test</a:t>
            </a:r>
            <a:endParaRPr lang="en-GB" altLang="en-US" sz="28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68045" y="972185"/>
            <a:ext cx="10515600" cy="5086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GB" altLang="en-US"/>
              <a:t>Collaborate well with dev and test to elaborate system behaviours enabling solutions built are really suitable for purpose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WPS Presentation</Application>
  <PresentationFormat>Widescreen</PresentationFormat>
  <Paragraphs>40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Business Analysis &amp; Business Design best practices</vt:lpstr>
      <vt:lpstr>1. Roadmaps to refer back to</vt:lpstr>
      <vt:lpstr>2. Customer journeys to uncover user's pain points </vt:lpstr>
      <vt:lpstr>3. Fully clarified assumptions </vt:lpstr>
      <vt:lpstr>4. Unambiguous requirements</vt:lpstr>
      <vt:lpstr>5. Simplify business processes</vt:lpstr>
      <vt:lpstr>6. Elaborate system behavious in collaboration with dev &amp;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 Design</dc:title>
  <dc:creator/>
  <cp:lastModifiedBy>Raghavan</cp:lastModifiedBy>
  <cp:revision>64</cp:revision>
  <dcterms:created xsi:type="dcterms:W3CDTF">2018-05-18T11:22:00Z</dcterms:created>
  <dcterms:modified xsi:type="dcterms:W3CDTF">2018-08-01T21:16:52Z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