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791335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B050"/>
                </a:solidFill>
              </a:rPr>
              <a:t>Business Analysis &amp; Business Design best practices</a:t>
            </a:r>
            <a:endParaRPr lang="en-GB" alt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40" y="3644900"/>
            <a:ext cx="9919970" cy="1405255"/>
          </a:xfrm>
        </p:spPr>
        <p:txBody>
          <a:bodyPr>
            <a:normAutofit/>
          </a:bodyPr>
          <a:lstStyle/>
          <a:p>
            <a:pPr lvl="0" algn="ctr"/>
            <a:r>
              <a:rPr lang="en-GB" altLang="en-US" sz="2800" b="1"/>
              <a:t>Scope of this presentation:</a:t>
            </a:r>
            <a:r>
              <a:rPr lang="en-GB" altLang="en-US" sz="2800"/>
              <a:t> This presentation aims at elaborating the Business Analysis &amp; Business Design best practices gathered from various real-life projects I had worked on.</a:t>
            </a:r>
            <a:endParaRPr lang="en-GB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1. Roadmaps to refer back to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Roadmaps help everyone in a project have an idea of how we want to achieve an objective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Updated roadmaps as we progress helps visualize evolution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2. Unambiguous requirements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Unambiguous requirements help build software solutions that really solve the problem statement.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Ambiguous requirements could lead to building digressed solutions.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3. Fully clarified assumptions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Fully clarified assumptions help collaborate with business and technology effectively. 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4.  User/customer centred business design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Business design aimed at simplifying customer journeys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User centred business design saves users time and organizations cost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5. Elaborate system behavious in collaboration with dev &amp; test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Collaborate well with dev and test to elaborate system behaviours enabling solutions built are really suitable for purpose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Presentation</Application>
  <PresentationFormat>Widescreen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User Experience best practices</vt:lpstr>
      <vt:lpstr>1. Scroll-bar for search results</vt:lpstr>
      <vt:lpstr>2. Field validations on tab out instead of button click</vt:lpstr>
      <vt:lpstr>3. Dynamic display of page based on field inputs</vt:lpstr>
      <vt:lpstr>4. Free form typing to narrow drop down results in a drop down</vt:lpstr>
      <vt:lpstr>5. Clear button to clear screen fields instead of manually clearing each field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</dc:title>
  <dc:creator/>
  <cp:lastModifiedBy>Raghavan</cp:lastModifiedBy>
  <cp:revision>60</cp:revision>
  <dcterms:created xsi:type="dcterms:W3CDTF">2018-05-18T11:22:00Z</dcterms:created>
  <dcterms:modified xsi:type="dcterms:W3CDTF">2018-06-03T21:51:30Z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