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e2750b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e2750b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338875"/>
            <a:ext cx="85206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Outcome from </a:t>
            </a:r>
            <a:r>
              <a:rPr b="1" lang="en" sz="1400"/>
              <a:t>GDS Assessment on 01st and 18th September 2019:</a:t>
            </a:r>
            <a:endParaRPr b="1" sz="1400"/>
          </a:p>
          <a:p>
            <a:pPr indent="-317500" lvl="0" marL="457200" rtl="0" algn="l">
              <a:lnSpc>
                <a:spcPct val="200000"/>
              </a:lnSpc>
              <a:spcBef>
                <a:spcPts val="1600"/>
              </a:spcBef>
              <a:spcAft>
                <a:spcPts val="0"/>
              </a:spcAft>
              <a:buSzPts val="1400"/>
              <a:buAutoNum type="arabicParenR"/>
            </a:pPr>
            <a:r>
              <a:rPr lang="en" sz="1400"/>
              <a:t>Segmenting users based on change in user behaviour is important for usability test with end users.</a:t>
            </a:r>
            <a:endParaRPr sz="1400"/>
          </a:p>
          <a:p>
            <a:pPr indent="-317500" lvl="0" marL="457200" rtl="0" algn="l">
              <a:lnSpc>
                <a:spcPct val="200000"/>
              </a:lnSpc>
              <a:spcBef>
                <a:spcPts val="0"/>
              </a:spcBef>
              <a:spcAft>
                <a:spcPts val="0"/>
              </a:spcAft>
              <a:buSzPts val="1400"/>
              <a:buAutoNum type="arabicParenR"/>
            </a:pPr>
            <a:r>
              <a:rPr lang="en" sz="1400"/>
              <a:t>Bigger picture and organizational hypothesis needs elaborating while it’s much appreciated that the outcome from iterative research and design process is the basis for user personas and UX design</a:t>
            </a:r>
            <a:endParaRPr sz="1400"/>
          </a:p>
          <a:p>
            <a:pPr indent="-317500" lvl="0" marL="457200" rtl="0" algn="l">
              <a:lnSpc>
                <a:spcPct val="200000"/>
              </a:lnSpc>
              <a:spcBef>
                <a:spcPts val="0"/>
              </a:spcBef>
              <a:spcAft>
                <a:spcPts val="0"/>
              </a:spcAft>
              <a:buSzPts val="1400"/>
              <a:buAutoNum type="arabicParenR"/>
            </a:pPr>
            <a:r>
              <a:rPr lang="en" sz="1400"/>
              <a:t>Elaboration of the assumptions made is important. Assumptions made and organizational hypothesis must tie in well with the wider organizational objectives.</a:t>
            </a:r>
            <a:endParaRPr sz="1400"/>
          </a:p>
          <a:p>
            <a:pPr indent="-317500" lvl="0" marL="457200" rtl="0" algn="l">
              <a:lnSpc>
                <a:spcPct val="200000"/>
              </a:lnSpc>
              <a:spcBef>
                <a:spcPts val="0"/>
              </a:spcBef>
              <a:spcAft>
                <a:spcPts val="0"/>
              </a:spcAft>
              <a:buSzPts val="1400"/>
              <a:buAutoNum type="arabicParenR"/>
            </a:pPr>
            <a:r>
              <a:rPr lang="en" sz="1400"/>
              <a:t>Elaboration of dependencies with shared digital services and backend systems. It is important to know who are these shared digital services to keep them informed alongside the multi disciplinary team within the project that includes development, test, products and proposition to start with.</a:t>
            </a:r>
            <a:endParaRPr sz="1400"/>
          </a:p>
          <a:p>
            <a:pPr indent="0" lvl="0" marL="45720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