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79" r:id="rId5"/>
    <p:sldId id="280" r:id="rId6"/>
    <p:sldId id="28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791335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B050"/>
                </a:solidFill>
              </a:rPr>
              <a:t>User Experience Design Patterns</a:t>
            </a:r>
            <a:endParaRPr lang="en-GB" alt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40" y="3644900"/>
            <a:ext cx="9919970" cy="1405255"/>
          </a:xfrm>
        </p:spPr>
        <p:txBody>
          <a:bodyPr>
            <a:normAutofit/>
          </a:bodyPr>
          <a:lstStyle/>
          <a:p>
            <a:pPr lvl="0" algn="l"/>
            <a:r>
              <a:rPr lang="en-GB" altLang="en-US" sz="2800" b="1"/>
              <a:t>Scope of this presentation:</a:t>
            </a:r>
            <a:r>
              <a:rPr lang="en-GB" altLang="en-US" sz="2800"/>
              <a:t> This presentation aims at elaborating the User Experience design design patterns from various real-life projects.</a:t>
            </a:r>
            <a:endParaRPr lang="en-GB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9. Back button instead of browser “Back” to enhance data security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 back button on the screen enables users to navigate back to previous page without losing any of the session data.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better data security than using the “Back” functionality of the browser which poses data hack threats.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better screen navigation and a better customer journey.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10. Mandatory fields highlighted with asterik (*)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Highlighting mandatory fields of a screen helps user to complete the form fields right the first time.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11. Consistentency across applications &amp; organization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Consistency of user experience design across all the pages of an application ensures a steady and consistent look and feel.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Consistency in look and feel across various applications helps build a brand for the organization.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12. Kiosk mode to enhance data security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Enabling an application to be rendered in Kiosk mode enhances data security.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13. User friendly messages when a screen fails / falls over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Displaying user friendly messages on screen when a page fails or falls over helps user know what to do next.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14. Enable sorting of search results for better usability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 sort mechanism helps user locate a specific record of all the search results returned.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makes the search functionality a lot more usable helping the users achieve what they are looking for.</a:t>
            </a:r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15. Page timeout set so the page doesn't keep loading indefinitely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Setting a page time out helps the page to fail or fall over with an user friendly message when the page had timed out.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Page time out set as well means the page doesn't keep loading indefinitely leaving the users NOT know what to do next.</a:t>
            </a:r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16. Compatibility across latest browsers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Designing and building solutions that are compatible across all latest browsers enables better usability keeping pace with modern day living.</a:t>
            </a:r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17. Compatibility across devices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Designing and building solution that's compatible across devices helps better usability for users keeping pace with the modern day living</a:t>
            </a:r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18. Accessibility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Ensuring the user experience design takes care of users with disabilities which includes dyslexic.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1. Scroll-bar for search results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/>
              <a:t>Enable users to scroll the search results and locate results they are after.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With scroll bars, all the contents of the page fits in to the screen frame, thereby maintaining consistent look and feel of screens across the site.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2. Tabs on the top navigation Vs Links on left hand navigation pane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/>
              <a:t>Designing the user experience that is suitable for purpose as to whether tabs on the top of the page would suit best or links on the left hand navigation pane.</a:t>
            </a: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3. Whizard Check-outs instead of one lengthy page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>
                <a:sym typeface="+mn-ea"/>
              </a:rPr>
              <a:t>Say the user wants to check out of an e-Commerce / m-Commerce site, </a:t>
            </a:r>
            <a:endParaRPr lang="en-GB" altLang="en-US" sz="2400"/>
          </a:p>
          <a:p>
            <a:pPr marL="457200" indent="-45720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A very lengthy page to complete personal and payment details is cumbersome.</a:t>
            </a:r>
            <a:endParaRPr lang="en-GB" altLang="en-US" sz="2400"/>
          </a:p>
          <a:p>
            <a:pPr marL="457200" indent="-45720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Resolved by a whizard checkout instead of one lengthy page.</a:t>
            </a:r>
            <a:endParaRPr lang="en-GB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4. Bread Crumbs on top of the page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>
                <a:sym typeface="+mn-ea"/>
              </a:rPr>
              <a:t>Bread crumbs on top of the page shows the users navigation path.</a:t>
            </a:r>
            <a:endParaRPr lang="en-GB" altLang="en-US" sz="2400">
              <a:sym typeface="+mn-ea"/>
            </a:endParaRPr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This helps the users from feeling a bit lost while in the middle of a process. The bread crumbs shall point them in the right direction as to which step in the process they are at any point in time.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Say during customer search, bread crumbs could be along the lines of: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Customer Search -&gt; Search Results -&gt; View customer details</a:t>
            </a:r>
            <a:endParaRPr lang="en-GB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5. Field validations on tab out instead of button click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Inform users of any field level errors immediately after tabbing out of a field instead of having to complete all the fields and click a button.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Field errors highlighted immediately on tabbing out helps save users time and enables a better user journey.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6. Dynamic display of page based on field inputs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AJAX call enabling dynamic display of screen based on a field input makes the user journey a lot simpler and less time consuming.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User journey is made simpler by asking the users to enter only relevant information.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7. Free form typing to narrow drop down results in a drop down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Enables users to complete the drop down value quicker.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is especially true if there are tens and hundreds of data to chosen from and complete the drop down.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8. Clear button to clear screen fields instead of manually clearing each field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>
                <a:sym typeface="+mn-ea"/>
              </a:rPr>
              <a:t>A clear button on the screen comes handy to clear all the fields entered on the screen in one go.</a:t>
            </a:r>
            <a:endParaRPr lang="en-GB" altLang="en-US">
              <a:sym typeface="+mn-ea"/>
            </a:endParaRPr>
          </a:p>
          <a:p>
            <a:pPr marL="0" indent="0">
              <a:buNone/>
            </a:pPr>
            <a:endParaRPr lang="en-GB" altLang="en-US">
              <a:sym typeface="+mn-ea"/>
            </a:endParaRPr>
          </a:p>
          <a:p>
            <a:pPr marL="0" indent="0">
              <a:buNone/>
            </a:pPr>
            <a:r>
              <a:rPr lang="en-GB" altLang="en-US">
                <a:sym typeface="+mn-ea"/>
              </a:rPr>
              <a:t>This eliminates the manual job of clearing each of the field individually.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4450</Words>
  <Application>WPS Presentation</Application>
  <PresentationFormat>Widescreen</PresentationFormat>
  <Paragraphs>111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User Experience best practices</vt:lpstr>
      <vt:lpstr>1. Scroll-bar for search results</vt:lpstr>
      <vt:lpstr>2. Tabs on the top navigation Vs Links on left hand navigation pane</vt:lpstr>
      <vt:lpstr>3. Whizard Check-outs instead of one lengthy page</vt:lpstr>
      <vt:lpstr>4. Bread Crumbs on top of the page </vt:lpstr>
      <vt:lpstr>5. Field validations on tab out instead of button click</vt:lpstr>
      <vt:lpstr>6. Dynamic display of page based on field inputs</vt:lpstr>
      <vt:lpstr>7. Free form typing to narrow drop down results in a drop down</vt:lpstr>
      <vt:lpstr>8. Clear button to clear screen fields instead of manually clearing each field</vt:lpstr>
      <vt:lpstr>9. Back button instead of browser “Back” to enhance data security</vt:lpstr>
      <vt:lpstr>10. Mandatory fields highlighted with asterik (*)</vt:lpstr>
      <vt:lpstr>11. Consistentency across applications &amp; organization</vt:lpstr>
      <vt:lpstr>12. Kiosk mode to enhance data security </vt:lpstr>
      <vt:lpstr>13. User friendly messages when a screen fails / falls over</vt:lpstr>
      <vt:lpstr>14. Enable sorting of search results for better usability</vt:lpstr>
      <vt:lpstr>15. Page timeout set so the page doesn't keep loading indefinitely </vt:lpstr>
      <vt:lpstr>16. Compatibility across latest browsers</vt:lpstr>
      <vt:lpstr>17. Compatibility across devices </vt:lpstr>
      <vt:lpstr>18. Accessibility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/>
  <cp:lastModifiedBy>Raghavan</cp:lastModifiedBy>
  <cp:revision>56</cp:revision>
  <dcterms:created xsi:type="dcterms:W3CDTF">2018-05-18T11:22:00Z</dcterms:created>
  <dcterms:modified xsi:type="dcterms:W3CDTF">2018-08-03T17:45:11Z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