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99060"/>
            <a:ext cx="11081385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Estimates for portal development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903605"/>
            <a:ext cx="11660505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While estimating modules for portal development, the following formulas were applied: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1) Classify the complexity of the module as Low / Medium / High 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2) Classify size of the modules based on how much work is involve: Small / Medium / Large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3) Allocate time for unit tests and unit test data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4) Allocate time for integrating the portal pages with middle ware and backend solutions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Based on complexity + how much work is involved + time for unit testing + time for integration, the portal modules were estimated as: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Low complexity + Small size module = 3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Low complexity + Medium size module = 5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Low complexity + Large size module = 7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Medium complexity + Small size module = 5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Medium complexity + Medium size module = 7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Medium complexity + Large size module = 9 days</a:t>
            </a:r>
            <a:endParaRPr lang="en-GB" alt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1600"/>
              <a:t>and so on and the estimates are presented as function points a measure of the total effort involved</a:t>
            </a:r>
            <a:endParaRPr lang="en-GB" alt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9115" y="6356985"/>
            <a:ext cx="11327765" cy="44323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24</cp:revision>
  <dcterms:created xsi:type="dcterms:W3CDTF">2018-06-07T13:06:00Z</dcterms:created>
  <dcterms:modified xsi:type="dcterms:W3CDTF">2018-07-08T23:40:34Z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