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70c76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70c76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7304fb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7304fb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7304fb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7304fb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7304fb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7304fb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7304fb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7304fb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7304fb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7304fb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7304fb8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7304fb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7304fb8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7304fb8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624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38761D"/>
                </a:solidFill>
              </a:rPr>
              <a:t>User centred design</a:t>
            </a:r>
            <a:endParaRPr sz="3400"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24275"/>
            <a:ext cx="85206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Purpose of this presentation</a:t>
            </a:r>
            <a:r>
              <a:rPr lang="en" sz="1400"/>
              <a:t> is to elaborate methodologies and tools to develop a good understanding of users needs while working through an iterative design process on the following client assignments: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Loan,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RBS,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Fourth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Monitise,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Tesco Plc,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Tesco Bank,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Methodologies and tools while on specific client assignments are highlighted in green.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Segment users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Uncover user pain points (UX Research)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Focus groups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Usability test &amp; Quantitative usability study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A/B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Card sorting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Surveys &amp; Questionnaires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journeys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stories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touch points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behaviours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UX sitemaps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 concepts using low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Interactive design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design - Readability, Scannability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Progressive disclosure / Graceful degradation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Collaborate with dev and test teams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Peer reviews with fellow UXers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Collaborate with dev and test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Approval from product owners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 and tools to develop an understanding of user’s needs during iterative design process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Uncover user pain points (UX Research)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Focus groups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Usability test &amp; Quantitative usability study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A/B testing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Card sorting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Surveys &amp; Questionnaires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journeys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stories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touch points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behaviours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UX sitemaps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Visualize concepts using low fidelity prototyping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Interactive design using Axure Prototyping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High Fidelity Prototyping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Content design - Readability, Scannability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Progressive disclosure / Graceful degradation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 teams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Peer reviews with fellow UXers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Approval from product owners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Iterative usability testing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Students Loan Company, Department of Education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Uncover user pain points (UX Research)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Focus groups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Usability test &amp; Quantitative usability study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A/B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Card sorting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Surveys &amp; Questionnaires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journeys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stories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touch points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behaviours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UX sitemaps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 concepts using low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Interactive design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design - Readability, Scannability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Progressive disclosure / Graceful degradation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UI design - HTML, Java Script, CSS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Collaborate with dev and test teams</a:t>
            </a:r>
            <a:endParaRPr sz="1200"/>
          </a:p>
        </p:txBody>
      </p:sp>
      <p:sp>
        <p:nvSpPr>
          <p:cNvPr id="92" name="Google Shape;92;p16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Peer reviews with fellow UXers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Collaborate with dev and test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Approval from product owners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" name="Google Shape;93;p16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Royal Bank Of Scotland, Retail Banking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Uncover user pain points (UX Research)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Focus groups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Usability test &amp; Quantitative usability study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A/B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Card sorting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Surveys &amp; Questionnaires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/>
          </a:p>
        </p:txBody>
      </p:sp>
      <p:sp>
        <p:nvSpPr>
          <p:cNvPr id="104" name="Google Shape;104;p17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journeys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stories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System touch points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System behaviours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UX sitemaps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 concepts using low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Interactive design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design - Readability, Scannability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Progressive disclosure / Graceful degradation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 teams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Peer reviews </a:t>
            </a:r>
            <a:r>
              <a:rPr lang="en" sz="1200"/>
              <a:t>with fellow UXers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Approval from product owners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Fourth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42050" y="508300"/>
            <a:ext cx="3757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Uncover user pain points (UX Research)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Focus groups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Usability test &amp; Quantitative usability study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A/B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Card sorting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Surveys &amp; Questionnaires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journeys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stories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System touch points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System behaviours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Specification by examples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UX sitemaps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 concepts using low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Interactive design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design - Readability, Scannability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Progressive disclosure / Graceful degradation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 teams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Peer reviews with fellow UXers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Approval from product owners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18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Monitise Plc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Uncover user pain points (UX Research)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Focus groups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Usability test &amp; Quantitative usability study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A/B testing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Card sorting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Surveys &amp; Questionnaires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Proof of Concept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journeys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stories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System touch points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behaviours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133" name="Google Shape;133;p19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UX sitemaps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 concepts using low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Interactive design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design - Readability, Scannability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Progressive disclosure / Graceful degradation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 teams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Peer reviews with fellow UXers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Approval from product owners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Google Shape;135;p19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Tesco Plc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Uncover user pain points (UX Research)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Focus groups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Usability test &amp; Quantitative usability study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A/B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Card sorting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Surveys &amp; Questionnaires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/>
          </a:p>
        </p:txBody>
      </p:sp>
      <p:sp>
        <p:nvSpPr>
          <p:cNvPr id="146" name="Google Shape;146;p20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journeys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stories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touch points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behaviours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147" name="Google Shape;147;p20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UX sitemaps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 concepts using low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Interactive design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 Fidelity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Content design - Readability, Scannability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Progressive disclosure / Graceful degradation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 teams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Peer reviews with fellow UXers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Approval from product owners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" name="Google Shape;149;p20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Tesco Bank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57325" y="442675"/>
            <a:ext cx="8846700" cy="45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4150" y="508300"/>
            <a:ext cx="37455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context of use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Segment users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Uncover user pain points (UX Research)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Char char="-"/>
            </a:pPr>
            <a:r>
              <a:rPr lang="en" sz="1200">
                <a:solidFill>
                  <a:srgbClr val="6AA84F"/>
                </a:solidFill>
              </a:rPr>
              <a:t>Focus groups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Usability test &amp; Quantitative usability study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A/B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Card sorting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Surveys &amp; Questionnaires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Proof of Concept</a:t>
            </a:r>
            <a:endParaRPr sz="1200"/>
          </a:p>
        </p:txBody>
      </p:sp>
      <p:sp>
        <p:nvSpPr>
          <p:cNvPr id="160" name="Google Shape;160;p21"/>
          <p:cNvSpPr/>
          <p:nvPr/>
        </p:nvSpPr>
        <p:spPr>
          <a:xfrm>
            <a:off x="5078050" y="508300"/>
            <a:ext cx="3679200" cy="19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Specify user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User journeys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stories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System touch points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behaviours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Specification by examples</a:t>
            </a:r>
            <a:endParaRPr sz="1200"/>
          </a:p>
        </p:txBody>
      </p:sp>
      <p:sp>
        <p:nvSpPr>
          <p:cNvPr id="161" name="Google Shape;161;p21"/>
          <p:cNvSpPr/>
          <p:nvPr/>
        </p:nvSpPr>
        <p:spPr>
          <a:xfrm>
            <a:off x="5078050" y="286825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solutions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UX sitemaps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Visualize concepts using low fidelity prototyping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Interactive design</a:t>
            </a:r>
            <a:r>
              <a:rPr lang="en" sz="1200"/>
              <a:t> using Axure Prototyping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High Fidelity Prototyping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Content design - Readability, Scannability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Progressive disclosure / Graceful degradation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design - HTML, Java Script, CSS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 teams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20400" y="2868300"/>
            <a:ext cx="3679200" cy="20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Evaluate against requirements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Peer reviews with fellow UXers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Collaborate with dev and test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Approval from product owners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Iterative usability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3" name="Google Shape;163;p21"/>
          <p:cNvSpPr/>
          <p:nvPr/>
        </p:nvSpPr>
        <p:spPr>
          <a:xfrm>
            <a:off x="3999725" y="1040825"/>
            <a:ext cx="1078200" cy="5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999725" y="3751725"/>
            <a:ext cx="1078200" cy="5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627250" y="2444750"/>
            <a:ext cx="5808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706425" y="2444800"/>
            <a:ext cx="580800" cy="42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157375" y="18925"/>
            <a:ext cx="8846700" cy="4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