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68b1d3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68b1d3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68b1d3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68b1d3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68b1d3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68b1d3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68b1d3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68b1d3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68b1d3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68b1d3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68b1d3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68b1d3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68b1d3f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68b1d3f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68b1d3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68b1d3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68b1d3f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68b1d3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68b1d3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68b1d3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68b1d3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68b1d3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68b1d3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68b1d3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68b1d3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68b1d3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68b1d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68b1d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68b1d3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68b1d3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68b1d3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68b1d3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68b1d3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68b1d3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tudent-finance.service.gov.uk/customer/apply/ft/1920/pages/aboutyou.x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9900"/>
            <a:ext cx="85206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Screens designed while at Students Loan Company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Department of Education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76475"/>
            <a:ext cx="85206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Purpose of this presentation is to present screens designed while at Students Loan Company. The screens to follow in this presentation are presently live and can be accessed from.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00"/>
                </a:solidFill>
                <a:hlinkClick r:id="rId3"/>
              </a:rPr>
              <a:t>https://www.student-finance.service.gov.uk/customer/apply/ft/1920/pages/aboutyou.xhtml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My involvement in UX design was to make proposals on positioning of screens and Axure Prototyping. Met the real world users during Usability Testing and AB Testing to iteratively develop prototypes.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Screens designed were positioned in the following sections of the progress bar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 </a:t>
            </a:r>
            <a:r>
              <a:rPr lang="en" sz="1200">
                <a:solidFill>
                  <a:srgbClr val="000000"/>
                </a:solidFill>
              </a:rPr>
              <a:t>About You - Questions on whether the user has any child and adult dependants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5. Living Costs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 you want to apply for ADG and Page on extra help for students with dependant children?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Do you want to apply for PLA and CCG?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7. Financial Info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Details of dependant children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Do you want to add another child dependant?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