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2a2c8b57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2a2c8b57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gov.u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0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UX Research experiences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919775"/>
            <a:ext cx="8520600" cy="39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222222"/>
                </a:solidFill>
              </a:rPr>
              <a:t>1. Usability Testing </a:t>
            </a:r>
            <a:r>
              <a:rPr lang="en" sz="1100">
                <a:solidFill>
                  <a:srgbClr val="222222"/>
                </a:solidFill>
              </a:rPr>
              <a:t>with real world users. The most recent one while at Department Of Education </a:t>
            </a:r>
            <a:r>
              <a:rPr lang="en" sz="1100" u="sng">
                <a:solidFill>
                  <a:srgbClr val="1155CC"/>
                </a:solidFill>
                <a:hlinkClick r:id="rId3"/>
              </a:rPr>
              <a:t>GOV.UK</a:t>
            </a:r>
            <a:r>
              <a:rPr lang="en" sz="1100">
                <a:solidFill>
                  <a:srgbClr val="222222"/>
                </a:solidFill>
              </a:rPr>
              <a:t> was lab based Usability Test and UX Research.</a:t>
            </a:r>
            <a:endParaRPr sz="11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222222"/>
                </a:solidFill>
              </a:rPr>
              <a:t>2. Focus Groups</a:t>
            </a:r>
            <a:r>
              <a:rPr lang="en" sz="1100">
                <a:solidFill>
                  <a:srgbClr val="222222"/>
                </a:solidFill>
              </a:rPr>
              <a:t> while assessing feasibility of Monitise Mobile Messaging Engine that already works for clients of United States, extrapolated and enhanced to clients across Europe.</a:t>
            </a:r>
            <a:endParaRPr sz="11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222222"/>
                </a:solidFill>
              </a:rPr>
              <a:t>3. A/B testing</a:t>
            </a:r>
            <a:r>
              <a:rPr lang="en" sz="1100">
                <a:solidFill>
                  <a:srgbClr val="222222"/>
                </a:solidFill>
              </a:rPr>
              <a:t> while on the payment system of Student Loans. </a:t>
            </a:r>
            <a:endParaRPr sz="11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222222"/>
                </a:solidFill>
              </a:rPr>
              <a:t>4. Surveys and Questionnaires</a:t>
            </a:r>
            <a:r>
              <a:rPr lang="en" sz="1100">
                <a:solidFill>
                  <a:srgbClr val="222222"/>
                </a:solidFill>
              </a:rPr>
              <a:t> while at Tesco Bank to procure a 3rd party money manager solution</a:t>
            </a:r>
            <a:endParaRPr sz="11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</a:rPr>
              <a:t>Apart from the above, I was an observer when the below took place with a real-world live user.</a:t>
            </a:r>
            <a:endParaRPr sz="11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222222"/>
                </a:solidFill>
              </a:rPr>
              <a:t>Card sorting:</a:t>
            </a:r>
            <a:r>
              <a:rPr lang="en" sz="1100">
                <a:solidFill>
                  <a:srgbClr val="222222"/>
                </a:solidFill>
              </a:rPr>
              <a:t>  While at student loans, Words and phrases on cards and the live user was asked to categorize to determine UX and uncover user pain points.</a:t>
            </a:r>
            <a:endParaRPr sz="11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222222"/>
                </a:solidFill>
              </a:rPr>
              <a:t>User Personas:</a:t>
            </a:r>
            <a:r>
              <a:rPr lang="en" sz="1100">
                <a:solidFill>
                  <a:srgbClr val="222222"/>
                </a:solidFill>
              </a:rPr>
              <a:t> While at student loans, user personas that were already created were shared with UX team to read through to self review and ensure UX is in the right direction.</a:t>
            </a:r>
            <a:endParaRPr sz="11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