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2540-5C8E-E59A-0F52-8C80BD90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568" y="2448024"/>
            <a:ext cx="10131425" cy="1456267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rial Rounded MT Bold" panose="020F0704030504030204" pitchFamily="34" charset="0"/>
              </a:rPr>
              <a:t>QUIZ COMPETITION</a:t>
            </a:r>
            <a:endParaRPr lang="en-IN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8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2294-DF0D-9380-AFE9-15A83AA9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Result of the quiz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CEF6A-6B61-F97C-F6BF-0B69909C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02" y="2065867"/>
            <a:ext cx="6919753" cy="443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9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7526-6037-1FB0-E204-AEBF898F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063" y="609600"/>
            <a:ext cx="8691613" cy="5435065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Arial Rounded MT Bold" panose="020F0704030504030204" pitchFamily="34" charset="0"/>
              </a:rPr>
              <a:t>THANK</a:t>
            </a:r>
            <a:br>
              <a:rPr lang="en-US" sz="9600" dirty="0">
                <a:latin typeface="Arial Rounded MT Bold" panose="020F0704030504030204" pitchFamily="34" charset="0"/>
              </a:rPr>
            </a:br>
            <a:r>
              <a:rPr lang="en-US" sz="9600" dirty="0">
                <a:latin typeface="Arial Rounded MT Bold" panose="020F0704030504030204" pitchFamily="34" charset="0"/>
              </a:rPr>
              <a:t>         YOU</a:t>
            </a:r>
            <a:endParaRPr lang="en-IN" sz="9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9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926C85-BE5E-D930-3D99-E14E6D811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46" y="2199859"/>
            <a:ext cx="8104293" cy="425869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E47A9-064A-03A8-4E5B-2DD551144ACF}"/>
              </a:ext>
            </a:extLst>
          </p:cNvPr>
          <p:cNvSpPr/>
          <p:nvPr/>
        </p:nvSpPr>
        <p:spPr>
          <a:xfrm>
            <a:off x="924025" y="731520"/>
            <a:ext cx="10010274" cy="9625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581F6-FBD0-B052-8FF7-7EDCF205DE6E}"/>
              </a:ext>
            </a:extLst>
          </p:cNvPr>
          <p:cNvSpPr txBox="1"/>
          <p:nvPr/>
        </p:nvSpPr>
        <p:spPr>
          <a:xfrm>
            <a:off x="1087655" y="924025"/>
            <a:ext cx="9634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LOGIN PAGE OF THE  QUIZ COMPETITION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9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D1CF-8ECE-BC3E-5DF8-5BC72E9D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2" y="609600"/>
            <a:ext cx="4581626" cy="4366661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SIGN UP PAGE</a:t>
            </a:r>
            <a:endParaRPr lang="en-IN" sz="48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EBD8F-0A63-7BAE-98AA-C479FB8FA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325" y="609600"/>
            <a:ext cx="6216970" cy="54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FFC-E5C1-E126-7075-247C6341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771723" cy="5386939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IT SHOWS ERROR MESSAGE WHENEVER INPUT PASSWORDS DO NOT MATCH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634AB-BD49-8D5A-7767-5D472B9C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24" y="771625"/>
            <a:ext cx="6048675" cy="564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2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47FB-328C-0E22-4766-35B537FE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300085" cy="5598695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AFTER SUCESSFULLY SIGN UP , A MESSAGE  POP UPS SIGN UP SUCESSFULLY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12C08-A6C6-BC44-9EA4-C3D2BD45C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81" y="502193"/>
            <a:ext cx="6064052" cy="58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4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C424-5793-78F4-5F21-0B09D3FD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242334" cy="5714198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Error message if we TRY TO LOGIN WITHOUT FILLING USERNAME OR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868F5-F0D5-701E-FD47-0B892689E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67" y="496510"/>
            <a:ext cx="6330441" cy="58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81CC-28D5-91D6-DFDD-D4C58131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550342" cy="554094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LOGIN SUCESSFUL MESSAGE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1B81D-76C8-3263-D8E9-A034C33A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797" y="539015"/>
            <a:ext cx="5961294" cy="561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7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BAAB-4F52-4129-0BD7-A7427130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WELCOME PAGE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0B4F0-C023-354E-438F-CDE69CB1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37" y="2309998"/>
            <a:ext cx="8339888" cy="411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0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CB36-527C-9BCF-CCF6-EA1D909A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Sample question of the quiz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8417E-FFA7-F57E-33D3-61AA3AA3C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98" y="2466479"/>
            <a:ext cx="10484389" cy="36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08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38</TotalTime>
  <Words>63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Celestial</vt:lpstr>
      <vt:lpstr>QUIZ COMPETITION</vt:lpstr>
      <vt:lpstr>PowerPoint Presentation</vt:lpstr>
      <vt:lpstr>SIGN UP PAGE</vt:lpstr>
      <vt:lpstr>IT SHOWS ERROR MESSAGE WHENEVER INPUT PASSWORDS DO NOT MATCH</vt:lpstr>
      <vt:lpstr>AFTER SUCESSFULLY SIGN UP , A MESSAGE  POP UPS SIGN UP SUCESSFULLY</vt:lpstr>
      <vt:lpstr>Error message if we TRY TO LOGIN WITHOUT FILLING USERNAME OR PASSWORD</vt:lpstr>
      <vt:lpstr>LOGIN SUCESSFUL MESSAGE</vt:lpstr>
      <vt:lpstr>WELCOME PAGE</vt:lpstr>
      <vt:lpstr>Sample question of the quiz</vt:lpstr>
      <vt:lpstr>Result of the quiz</vt:lpstr>
      <vt:lpstr>THANK      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COMPETITION</dc:title>
  <dc:creator>Arindam Banerjee</dc:creator>
  <cp:lastModifiedBy>Arindam Banerjee</cp:lastModifiedBy>
  <cp:revision>2</cp:revision>
  <dcterms:created xsi:type="dcterms:W3CDTF">2022-11-16T09:41:36Z</dcterms:created>
  <dcterms:modified xsi:type="dcterms:W3CDTF">2022-11-16T10:20:18Z</dcterms:modified>
</cp:coreProperties>
</file>