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92" r:id="rId5"/>
    <p:sldId id="393" r:id="rId6"/>
    <p:sldId id="395" r:id="rId7"/>
    <p:sldId id="394" r:id="rId8"/>
    <p:sldId id="396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883"/>
    <a:srgbClr val="CC00FF"/>
    <a:srgbClr val="55565B"/>
    <a:srgbClr val="BBBCBC"/>
    <a:srgbClr val="7BA4DB"/>
    <a:srgbClr val="061E42"/>
    <a:srgbClr val="49C5B1"/>
    <a:srgbClr val="FCD652"/>
    <a:srgbClr val="EE2737"/>
    <a:srgbClr val="6C8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78"/>
  </p:normalViewPr>
  <p:slideViewPr>
    <p:cSldViewPr snapToGrid="0" snapToObjects="1">
      <p:cViewPr varScale="1">
        <p:scale>
          <a:sx n="87" d="100"/>
          <a:sy n="87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17DD-8356-1440-B6D7-48DDC2BC722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EE8B7-223F-0C4B-B368-6659898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BF91-1DFA-9642-82E1-EBD3206D155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E0F6-E650-D04F-A65D-0F66608A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Image">
    <p:bg bwMode="black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850" y="3113905"/>
            <a:ext cx="6370638" cy="554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20pt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23849" y="663575"/>
            <a:ext cx="6370639" cy="2450330"/>
          </a:xfrm>
        </p:spPr>
        <p:txBody>
          <a:bodyPr anchor="b" anchorCtr="0"/>
          <a:lstStyle>
            <a:lvl1pPr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COVER SLIDE WITH IMAGE BACKGROUND, OSWALD MEDIUM 54PT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9580" y="4579418"/>
            <a:ext cx="635742" cy="33222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764024"/>
            <a:ext cx="7786800" cy="14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 | Month 2017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555490" y="376238"/>
            <a:ext cx="1501909" cy="1400152"/>
            <a:chOff x="6810004" y="1552689"/>
            <a:chExt cx="1912324" cy="2371779"/>
          </a:xfrm>
        </p:grpSpPr>
        <p:sp>
          <p:nvSpPr>
            <p:cNvPr id="15" name="Rectangle 14"/>
            <p:cNvSpPr/>
            <p:nvPr/>
          </p:nvSpPr>
          <p:spPr>
            <a:xfrm>
              <a:off x="6948010" y="1918581"/>
              <a:ext cx="1774318" cy="200588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To change this image go to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Format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Slide Background 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and insert picture from file or clipboard. You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can s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hift the image and adjust aspect ratio by altering the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offset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 percentages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(found at the bottom of your background format pane).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" name="Triangle 15"/>
            <p:cNvSpPr/>
            <p:nvPr/>
          </p:nvSpPr>
          <p:spPr>
            <a:xfrm rot="16200000" flipH="1">
              <a:off x="6712758" y="2015833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IMAGE BACKGROUND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COMPARISON – BLUE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3850" y="1384300"/>
            <a:ext cx="4176713" cy="3240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4643439" y="1384300"/>
            <a:ext cx="4176712" cy="3240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9" name="Rectangle 18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Triangle 19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35">
          <p15:clr>
            <a:srgbClr val="FBAE40"/>
          </p15:clr>
        </p15:guide>
        <p15:guide id="2" pos="292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– WHITE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23850" y="1384301"/>
            <a:ext cx="4176713" cy="3240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643438" y="1384301"/>
            <a:ext cx="4176713" cy="3240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3" name="Rectangle 22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Triangle 23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35" userDrawn="1">
          <p15:clr>
            <a:srgbClr val="FBAE40"/>
          </p15:clr>
        </p15:guide>
        <p15:guide id="2" pos="292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 Subheading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COMPARISON W SUBHEADING – BLUE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1384300"/>
            <a:ext cx="4176713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SUBHEADING ONE HERE, OSWALD MEDIUM 16PT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43438" y="1384300"/>
            <a:ext cx="4176713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 baseline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SUBHEADING TWO HERE, OSWALD MEDIUM 16PT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1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3850" y="1851024"/>
            <a:ext cx="4176713" cy="27733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4643439" y="1851024"/>
            <a:ext cx="4176712" cy="27733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4" name="Rectangle 23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Triangle 24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35">
          <p15:clr>
            <a:srgbClr val="FBAE40"/>
          </p15:clr>
        </p15:guide>
        <p15:guide id="2" pos="292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 Subheading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W SUBHEADING – WHITE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1384300"/>
            <a:ext cx="4176713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SUBHEADING ONE HERE, OSWALD MEDIUM 16PT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43438" y="1384300"/>
            <a:ext cx="4176713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SUBHEADING TWO HERE, OSWALD MEDIUM 16PT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23850" y="1851025"/>
            <a:ext cx="4176713" cy="27733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643438" y="1851025"/>
            <a:ext cx="4176713" cy="27733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9" name="Rectangle 18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Triangle 19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35">
          <p15:clr>
            <a:srgbClr val="FBAE40"/>
          </p15:clr>
        </p15:guide>
        <p15:guide id="2" pos="29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tatement - Image w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invGray"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027112" y="663575"/>
            <a:ext cx="7089775" cy="396081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4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Statement text here, </a:t>
            </a:r>
            <a:br>
              <a:rPr lang="en-US" dirty="0"/>
            </a:br>
            <a:r>
              <a:rPr lang="en-US" dirty="0"/>
              <a:t>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Regular 48pt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1957505" y="1384299"/>
            <a:ext cx="1504816" cy="707655"/>
            <a:chOff x="6948007" y="1552689"/>
            <a:chExt cx="1916026" cy="1198729"/>
          </a:xfrm>
        </p:grpSpPr>
        <p:sp>
          <p:nvSpPr>
            <p:cNvPr id="29" name="Rectangle 28"/>
            <p:cNvSpPr/>
            <p:nvPr/>
          </p:nvSpPr>
          <p:spPr>
            <a:xfrm>
              <a:off x="6948007" y="1918581"/>
              <a:ext cx="1774322" cy="83283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Use this slide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for short statements that complement the image.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Triangle 29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STATEMENT &amp; IMAGE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9555490" y="376238"/>
            <a:ext cx="1501909" cy="1400152"/>
            <a:chOff x="6810004" y="1552689"/>
            <a:chExt cx="1912324" cy="2371779"/>
          </a:xfrm>
        </p:grpSpPr>
        <p:sp>
          <p:nvSpPr>
            <p:cNvPr id="33" name="Rectangle 32"/>
            <p:cNvSpPr/>
            <p:nvPr/>
          </p:nvSpPr>
          <p:spPr>
            <a:xfrm>
              <a:off x="6948010" y="1918581"/>
              <a:ext cx="1774318" cy="200588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To change this image go to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Format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Slide Background 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and insert picture from file or clipboard. You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can s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hift the image and adjust aspect ratio by altering the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offset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 percentages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(found at the bottom of your background format pane).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Triangle 33"/>
            <p:cNvSpPr/>
            <p:nvPr/>
          </p:nvSpPr>
          <p:spPr>
            <a:xfrm rot="16200000" flipH="1">
              <a:off x="6712758" y="2015833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IMAGE BACKGROUND</a:t>
              </a: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37" name="Rectangle 36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Triangle 37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tatement - Image w Ligh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027112" y="663575"/>
            <a:ext cx="7089775" cy="396081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Statement text here, </a:t>
            </a:r>
            <a:br>
              <a:rPr lang="en-US" dirty="0"/>
            </a:br>
            <a:r>
              <a:rPr lang="en-US" dirty="0"/>
              <a:t>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Regular 48pt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555490" y="376238"/>
            <a:ext cx="1501909" cy="1400152"/>
            <a:chOff x="6810004" y="1552689"/>
            <a:chExt cx="1912324" cy="2371779"/>
          </a:xfrm>
        </p:grpSpPr>
        <p:sp>
          <p:nvSpPr>
            <p:cNvPr id="29" name="Rectangle 28"/>
            <p:cNvSpPr/>
            <p:nvPr/>
          </p:nvSpPr>
          <p:spPr>
            <a:xfrm>
              <a:off x="6948010" y="1918581"/>
              <a:ext cx="1774318" cy="200588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To change this image go to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Format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Slide Background 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and insert picture from file or clipboard. You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can s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hift the image and adjust aspect ratio by altering the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offset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 percentages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(found at the bottom of your background format pane).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Triangle 29"/>
            <p:cNvSpPr/>
            <p:nvPr/>
          </p:nvSpPr>
          <p:spPr>
            <a:xfrm rot="16200000" flipH="1">
              <a:off x="6712758" y="2015833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IMAGE BACKGROUND</a:t>
              </a: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33" name="Rectangle 32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Triangle 33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1957505" y="1384299"/>
            <a:ext cx="1504816" cy="707655"/>
            <a:chOff x="6948007" y="1552689"/>
            <a:chExt cx="1916026" cy="1198729"/>
          </a:xfrm>
        </p:grpSpPr>
        <p:sp>
          <p:nvSpPr>
            <p:cNvPr id="37" name="Rectangle 36"/>
            <p:cNvSpPr/>
            <p:nvPr/>
          </p:nvSpPr>
          <p:spPr>
            <a:xfrm>
              <a:off x="6948007" y="1918581"/>
              <a:ext cx="1774322" cy="83283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Use this slide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for short statements that complement the image.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Triangle 37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STATEMENT &amp; IMAGE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tatement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027112" y="663575"/>
            <a:ext cx="7089775" cy="396081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Statement text here, </a:t>
            </a:r>
            <a:br>
              <a:rPr lang="en-US" dirty="0"/>
            </a:br>
            <a:r>
              <a:rPr lang="en-US" dirty="0"/>
              <a:t>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Regular 48pt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9" name="Rectangle 18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Triangle 19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1957505" y="1384298"/>
            <a:ext cx="1504816" cy="586175"/>
            <a:chOff x="6948007" y="1552689"/>
            <a:chExt cx="1916026" cy="992950"/>
          </a:xfrm>
        </p:grpSpPr>
        <p:sp>
          <p:nvSpPr>
            <p:cNvPr id="23" name="Rectangle 22"/>
            <p:cNvSpPr/>
            <p:nvPr/>
          </p:nvSpPr>
          <p:spPr>
            <a:xfrm>
              <a:off x="6948007" y="1908310"/>
              <a:ext cx="1774322" cy="637329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Keep the statement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short </a:t>
              </a:r>
              <a:r>
                <a:rPr lang="en-US" sz="750" i="1" baseline="0">
                  <a:solidFill>
                    <a:schemeClr val="tx1">
                      <a:lumMod val="50000"/>
                    </a:schemeClr>
                  </a:solidFill>
                </a:rPr>
                <a:t>and bold so it has more effect.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Triangle 23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STATEMENT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tatement - White w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027112" y="663575"/>
            <a:ext cx="7089775" cy="396081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Statement text here, </a:t>
            </a:r>
            <a:br>
              <a:rPr lang="en-US" dirty="0"/>
            </a:br>
            <a:r>
              <a:rPr lang="en-US" dirty="0"/>
              <a:t>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Regular 48pt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6" name="Rectangle 15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" name="Triangle 16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-1957505" y="1384298"/>
            <a:ext cx="1504816" cy="586175"/>
            <a:chOff x="6948007" y="1552689"/>
            <a:chExt cx="1916026" cy="992950"/>
          </a:xfrm>
        </p:grpSpPr>
        <p:sp>
          <p:nvSpPr>
            <p:cNvPr id="20" name="Rectangle 19"/>
            <p:cNvSpPr/>
            <p:nvPr/>
          </p:nvSpPr>
          <p:spPr>
            <a:xfrm>
              <a:off x="6948007" y="1908310"/>
              <a:ext cx="1774322" cy="637329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Keep the statement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short </a:t>
              </a:r>
              <a:r>
                <a:rPr lang="en-US" sz="750" i="1" baseline="0">
                  <a:solidFill>
                    <a:schemeClr val="tx1">
                      <a:lumMod val="50000"/>
                    </a:schemeClr>
                  </a:solidFill>
                </a:rPr>
                <a:t>and bold so it has more effect.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Triangle 20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STATEMENT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tatement - White w Ligh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027112" y="663575"/>
            <a:ext cx="7089775" cy="396081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Statement text here, </a:t>
            </a:r>
            <a:br>
              <a:rPr lang="en-US" dirty="0"/>
            </a:br>
            <a:r>
              <a:rPr lang="en-US" dirty="0"/>
              <a:t>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Regular 48pt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6" name="Rectangle 15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" name="Triangle 16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-1957505" y="1384298"/>
            <a:ext cx="1504816" cy="586175"/>
            <a:chOff x="6948007" y="1552689"/>
            <a:chExt cx="1916026" cy="992950"/>
          </a:xfrm>
        </p:grpSpPr>
        <p:sp>
          <p:nvSpPr>
            <p:cNvPr id="20" name="Rectangle 19"/>
            <p:cNvSpPr/>
            <p:nvPr/>
          </p:nvSpPr>
          <p:spPr>
            <a:xfrm>
              <a:off x="6948007" y="1908310"/>
              <a:ext cx="1774322" cy="637329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Keep the statement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short </a:t>
              </a:r>
              <a:r>
                <a:rPr lang="en-US" sz="750" i="1" baseline="0">
                  <a:solidFill>
                    <a:schemeClr val="tx1">
                      <a:lumMod val="50000"/>
                    </a:schemeClr>
                  </a:solidFill>
                </a:rPr>
                <a:t>and bold so it has more effect.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Triangle 20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STATEMENT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tement w Heading - 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STATEMENT W HEADING – BLUE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850" y="1384299"/>
            <a:ext cx="8496300" cy="32400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80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28pt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9" name="Rectangle 18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Triangle 19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1957505" y="663576"/>
            <a:ext cx="1504816" cy="823070"/>
            <a:chOff x="6948007" y="1552689"/>
            <a:chExt cx="1916026" cy="1394238"/>
          </a:xfrm>
        </p:grpSpPr>
        <p:sp>
          <p:nvSpPr>
            <p:cNvPr id="23" name="Rectangle 22"/>
            <p:cNvSpPr/>
            <p:nvPr/>
          </p:nvSpPr>
          <p:spPr>
            <a:xfrm>
              <a:off x="6948007" y="1918580"/>
              <a:ext cx="1774322" cy="102834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can use the heading to add context to the statement e.g. what the statement is about or who said it. </a:t>
              </a:r>
            </a:p>
          </p:txBody>
        </p:sp>
        <p:sp>
          <p:nvSpPr>
            <p:cNvPr id="24" name="Triangle 23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STATEMENT HEADING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Colou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9580" y="4579418"/>
            <a:ext cx="635742" cy="332227"/>
          </a:xfrm>
          <a:prstGeom prst="rect">
            <a:avLst/>
          </a:prstGeom>
        </p:spPr>
      </p:pic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764024"/>
            <a:ext cx="7786688" cy="14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 | Month 2017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850" y="3113905"/>
            <a:ext cx="6370638" cy="554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20pt </a:t>
            </a:r>
          </a:p>
        </p:txBody>
      </p:sp>
      <p:sp>
        <p:nvSpPr>
          <p:cNvPr id="13" name="Title 7"/>
          <p:cNvSpPr>
            <a:spLocks noGrp="1"/>
          </p:cNvSpPr>
          <p:nvPr>
            <p:ph type="title" hasCustomPrompt="1"/>
          </p:nvPr>
        </p:nvSpPr>
        <p:spPr>
          <a:xfrm>
            <a:off x="323849" y="663575"/>
            <a:ext cx="6370639" cy="2450330"/>
          </a:xfrm>
        </p:spPr>
        <p:txBody>
          <a:bodyPr anchor="b" anchorCtr="0"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COVER SLIDE WITH COLOUR BACKGROUND, OSWALD MEDIUM 54PT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 w Heading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STATEMENT W HEADING – WHITE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850" y="1384299"/>
            <a:ext cx="8496300" cy="32400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28pt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6" name="Rectangle 15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" name="Triangle 16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-1957505" y="663576"/>
            <a:ext cx="1504816" cy="823070"/>
            <a:chOff x="6948007" y="1552689"/>
            <a:chExt cx="1916026" cy="1394238"/>
          </a:xfrm>
        </p:grpSpPr>
        <p:sp>
          <p:nvSpPr>
            <p:cNvPr id="20" name="Rectangle 19"/>
            <p:cNvSpPr/>
            <p:nvPr/>
          </p:nvSpPr>
          <p:spPr>
            <a:xfrm>
              <a:off x="6948007" y="1918580"/>
              <a:ext cx="1774322" cy="102834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can use the heading to add context to the statement e.g. what the statement is about or who said it. </a:t>
              </a:r>
            </a:p>
          </p:txBody>
        </p:sp>
        <p:sp>
          <p:nvSpPr>
            <p:cNvPr id="21" name="Triangle 20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STATEMENT HEADING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Only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CHARTS ONLY x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323850" y="1384300"/>
            <a:ext cx="4176713" cy="3240088"/>
          </a:xfrm>
        </p:spPr>
        <p:txBody>
          <a:bodyPr anchor="ctr" anchorCtr="1"/>
          <a:lstStyle>
            <a:lvl1pPr marL="0" indent="0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3" name="Chart Placeholder 12"/>
          <p:cNvSpPr>
            <a:spLocks noGrp="1"/>
          </p:cNvSpPr>
          <p:nvPr>
            <p:ph type="chart" sz="quarter" idx="14"/>
          </p:nvPr>
        </p:nvSpPr>
        <p:spPr>
          <a:xfrm>
            <a:off x="4643136" y="1384300"/>
            <a:ext cx="4176713" cy="3240088"/>
          </a:xfrm>
        </p:spPr>
        <p:txBody>
          <a:bodyPr anchor="ctr" anchorCtr="1"/>
          <a:lstStyle>
            <a:lvl1pPr marL="0" indent="0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5" name="Rectangle 24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Triangle 25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612660" y="1384300"/>
            <a:ext cx="1493515" cy="690432"/>
            <a:chOff x="6824888" y="1542886"/>
            <a:chExt cx="1897441" cy="1169553"/>
          </a:xfrm>
        </p:grpSpPr>
        <p:sp>
          <p:nvSpPr>
            <p:cNvPr id="29" name="Rectangle 28"/>
            <p:cNvSpPr/>
            <p:nvPr/>
          </p:nvSpPr>
          <p:spPr>
            <a:xfrm>
              <a:off x="6958767" y="1879603"/>
              <a:ext cx="1763562" cy="832836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may need to manually move or re-colour data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labels if the segment is too small. 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Triangle 29"/>
            <p:cNvSpPr/>
            <p:nvPr/>
          </p:nvSpPr>
          <p:spPr>
            <a:xfrm rot="16200000" flipH="1">
              <a:off x="6723119" y="2007176"/>
              <a:ext cx="342942" cy="139404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64292" y="1542886"/>
              <a:ext cx="1758035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l"/>
              <a:r>
                <a:rPr lang="en-US" sz="800" kern="12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- CHARTS</a:t>
              </a: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35">
          <p15:clr>
            <a:srgbClr val="FBAE40"/>
          </p15:clr>
        </p15:guide>
        <p15:guide id="2" pos="292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harts x 2 w Sub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4643438" y="3067049"/>
            <a:ext cx="4176712" cy="1557338"/>
          </a:xfrm>
        </p:spPr>
        <p:txBody>
          <a:bodyPr anchor="ctr" anchorCtr="1"/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4643438" y="1384300"/>
            <a:ext cx="4176712" cy="1557338"/>
          </a:xfrm>
        </p:spPr>
        <p:txBody>
          <a:bodyPr anchor="ctr" anchorCtr="1"/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SMALL CHARTS x 2 W SUBHEADING &amp;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23850" y="1851025"/>
            <a:ext cx="4176713" cy="2773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3849" y="1384300"/>
            <a:ext cx="4176713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 baseline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SUBHEADING HERE, OSWALD MEDIUM 16PT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9" name="Rectangle 18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Triangle 23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E8C247-5D17-48EE-9274-E7940A9D4277}"/>
              </a:ext>
            </a:extLst>
          </p:cNvPr>
          <p:cNvGrpSpPr/>
          <p:nvPr userDrawn="1"/>
        </p:nvGrpSpPr>
        <p:grpSpPr>
          <a:xfrm>
            <a:off x="9612660" y="1384300"/>
            <a:ext cx="1493515" cy="690432"/>
            <a:chOff x="6824888" y="1542886"/>
            <a:chExt cx="1897441" cy="116955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28167E-5999-41F2-9BB2-888510A99072}"/>
                </a:ext>
              </a:extLst>
            </p:cNvPr>
            <p:cNvSpPr/>
            <p:nvPr/>
          </p:nvSpPr>
          <p:spPr>
            <a:xfrm>
              <a:off x="6958767" y="1879603"/>
              <a:ext cx="1763562" cy="832836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may need to manually move or re-colour data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labels if the segment is too small. 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Triangle 29">
              <a:extLst>
                <a:ext uri="{FF2B5EF4-FFF2-40B4-BE49-F238E27FC236}">
                  <a16:creationId xmlns:a16="http://schemas.microsoft.com/office/drawing/2014/main" id="{40E01BFA-C37A-41B9-9D5D-FDD624935457}"/>
                </a:ext>
              </a:extLst>
            </p:cNvPr>
            <p:cNvSpPr/>
            <p:nvPr/>
          </p:nvSpPr>
          <p:spPr>
            <a:xfrm rot="16200000" flipH="1">
              <a:off x="6723119" y="2007176"/>
              <a:ext cx="342942" cy="139404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C216B4-D356-428C-93F7-04C70D819F51}"/>
                </a:ext>
              </a:extLst>
            </p:cNvPr>
            <p:cNvSpPr/>
            <p:nvPr/>
          </p:nvSpPr>
          <p:spPr>
            <a:xfrm>
              <a:off x="6964292" y="1542886"/>
              <a:ext cx="1758035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l"/>
              <a:r>
                <a:rPr lang="en-US" sz="800" kern="12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- CHARTS</a:t>
              </a: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35">
          <p15:clr>
            <a:srgbClr val="FBAE40"/>
          </p15:clr>
        </p15:guide>
        <p15:guide id="2" pos="292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mall Charts x 2 w Sub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323850" y="3076575"/>
            <a:ext cx="4176713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323850" y="1384300"/>
            <a:ext cx="4176713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ALTERNATE SMALL CHARTS x 2 W SUBHEADING &amp;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643438" y="1851025"/>
            <a:ext cx="4176713" cy="2773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43438" y="1384300"/>
            <a:ext cx="4176713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SUBHEADING HERE, OSWALD MEDIUM 16PT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1" name="Rectangle 20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Triangle 21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-1957928" y="1384300"/>
            <a:ext cx="1497863" cy="688157"/>
            <a:chOff x="6958767" y="1542886"/>
            <a:chExt cx="1902965" cy="1165699"/>
          </a:xfrm>
        </p:grpSpPr>
        <p:sp>
          <p:nvSpPr>
            <p:cNvPr id="25" name="Rectangle 24"/>
            <p:cNvSpPr/>
            <p:nvPr/>
          </p:nvSpPr>
          <p:spPr>
            <a:xfrm>
              <a:off x="6958767" y="1875749"/>
              <a:ext cx="1763562" cy="832836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may need to manually move or re-colour data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labels if the segment is too small. 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Triangle 25"/>
            <p:cNvSpPr/>
            <p:nvPr/>
          </p:nvSpPr>
          <p:spPr>
            <a:xfrm rot="5400000">
              <a:off x="8620559" y="2007176"/>
              <a:ext cx="342942" cy="139404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64292" y="1542886"/>
              <a:ext cx="1758035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l"/>
              <a:r>
                <a:rPr lang="en-US" sz="800" kern="12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- CHARTS</a:t>
              </a: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35">
          <p15:clr>
            <a:srgbClr val="FBAE40"/>
          </p15:clr>
        </p15:guide>
        <p15:guide id="2" pos="292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harts x 2 w Heavy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5997575" y="3076575"/>
            <a:ext cx="2822274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97575" y="1384300"/>
            <a:ext cx="2822274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SMALL CHARTS x 2 W HEAVY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23849" y="1384301"/>
            <a:ext cx="5527675" cy="3240087"/>
          </a:xfrm>
          <a:prstGeom prst="rect">
            <a:avLst/>
          </a:prstGeom>
        </p:spPr>
        <p:txBody>
          <a:bodyPr numCol="2" spcCol="360000"/>
          <a:lstStyle>
            <a:lvl1pPr>
              <a:defRPr sz="1100">
                <a:solidFill>
                  <a:schemeClr val="tx2"/>
                </a:solidFill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2" name="Rectangle 21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Triangle 22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-1963313" y="1384300"/>
            <a:ext cx="1503248" cy="938487"/>
            <a:chOff x="6948010" y="1552689"/>
            <a:chExt cx="1914030" cy="1589744"/>
          </a:xfrm>
        </p:grpSpPr>
        <p:sp>
          <p:nvSpPr>
            <p:cNvPr id="34" name="Rectangle 33"/>
            <p:cNvSpPr/>
            <p:nvPr/>
          </p:nvSpPr>
          <p:spPr>
            <a:xfrm>
              <a:off x="6948010" y="1918581"/>
              <a:ext cx="1774318" cy="1223852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The text placeholder will allow your text to flow naturally to the next column once you’ve reached the bottom of the text box.</a:t>
              </a:r>
            </a:p>
          </p:txBody>
        </p:sp>
        <p:sp>
          <p:nvSpPr>
            <p:cNvPr id="35" name="Triangle 34"/>
            <p:cNvSpPr/>
            <p:nvPr/>
          </p:nvSpPr>
          <p:spPr>
            <a:xfrm rot="5400000">
              <a:off x="8623089" y="2015828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55407" y="1552689"/>
              <a:ext cx="1766921" cy="365891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COLUMNS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A4F68-3732-44CD-90D0-C96D50B9AB5B}"/>
              </a:ext>
            </a:extLst>
          </p:cNvPr>
          <p:cNvGrpSpPr/>
          <p:nvPr userDrawn="1"/>
        </p:nvGrpSpPr>
        <p:grpSpPr>
          <a:xfrm>
            <a:off x="9612660" y="1384300"/>
            <a:ext cx="1493515" cy="690432"/>
            <a:chOff x="6824888" y="1542886"/>
            <a:chExt cx="1897441" cy="11695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741124-954A-427E-BEB4-7B65A9D4B0CA}"/>
                </a:ext>
              </a:extLst>
            </p:cNvPr>
            <p:cNvSpPr/>
            <p:nvPr/>
          </p:nvSpPr>
          <p:spPr>
            <a:xfrm>
              <a:off x="6958767" y="1879603"/>
              <a:ext cx="1763562" cy="832836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may need to manually move or re-colour data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labels if the segment is too small. 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Triangle 29">
              <a:extLst>
                <a:ext uri="{FF2B5EF4-FFF2-40B4-BE49-F238E27FC236}">
                  <a16:creationId xmlns:a16="http://schemas.microsoft.com/office/drawing/2014/main" id="{78D12896-95B2-47CD-80D1-1A170DF6E044}"/>
                </a:ext>
              </a:extLst>
            </p:cNvPr>
            <p:cNvSpPr/>
            <p:nvPr/>
          </p:nvSpPr>
          <p:spPr>
            <a:xfrm rot="16200000" flipH="1">
              <a:off x="6723119" y="2007176"/>
              <a:ext cx="342942" cy="139404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08F227-AC55-470C-BD04-8BDC780F5FE9}"/>
                </a:ext>
              </a:extLst>
            </p:cNvPr>
            <p:cNvSpPr/>
            <p:nvPr/>
          </p:nvSpPr>
          <p:spPr>
            <a:xfrm>
              <a:off x="6964292" y="1542886"/>
              <a:ext cx="1758035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l"/>
              <a:r>
                <a:rPr lang="en-US" sz="800" kern="12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- CHARTS</a:t>
              </a: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68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harts x 2 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323850" y="1384300"/>
            <a:ext cx="4175343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19"/>
          </p:nvPr>
        </p:nvSpPr>
        <p:spPr>
          <a:xfrm>
            <a:off x="4644506" y="1384300"/>
            <a:ext cx="4175343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SMALL CHARTS x 2 W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23849" y="3077578"/>
            <a:ext cx="8496301" cy="1546810"/>
          </a:xfrm>
          <a:prstGeom prst="rect">
            <a:avLst/>
          </a:prstGeom>
        </p:spPr>
        <p:txBody>
          <a:bodyPr numCol="3" spcCol="360000"/>
          <a:lstStyle>
            <a:lvl1pPr>
              <a:defRPr sz="1100">
                <a:solidFill>
                  <a:schemeClr val="tx2"/>
                </a:solidFill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3" name="Rectangle 22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Triangle 23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9605323" y="3077578"/>
            <a:ext cx="1500852" cy="938487"/>
            <a:chOff x="6811349" y="1552689"/>
            <a:chExt cx="1910979" cy="1589744"/>
          </a:xfrm>
        </p:grpSpPr>
        <p:sp>
          <p:nvSpPr>
            <p:cNvPr id="31" name="Rectangle 30"/>
            <p:cNvSpPr/>
            <p:nvPr/>
          </p:nvSpPr>
          <p:spPr>
            <a:xfrm>
              <a:off x="6948010" y="1918581"/>
              <a:ext cx="1774318" cy="1223852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The text placeholder will allow your text to flow naturally to the next column once you’ve reached the bottom of the text box.</a:t>
              </a:r>
            </a:p>
          </p:txBody>
        </p:sp>
        <p:sp>
          <p:nvSpPr>
            <p:cNvPr id="32" name="Triangle 31"/>
            <p:cNvSpPr/>
            <p:nvPr/>
          </p:nvSpPr>
          <p:spPr>
            <a:xfrm rot="16200000" flipH="1">
              <a:off x="6714103" y="2015828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55407" y="1552689"/>
              <a:ext cx="1766921" cy="365891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COLUMNS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7B9979-F60F-47B9-BF91-BBE9E1454B93}"/>
              </a:ext>
            </a:extLst>
          </p:cNvPr>
          <p:cNvGrpSpPr/>
          <p:nvPr userDrawn="1"/>
        </p:nvGrpSpPr>
        <p:grpSpPr>
          <a:xfrm>
            <a:off x="9612660" y="1384300"/>
            <a:ext cx="1493515" cy="690432"/>
            <a:chOff x="6824888" y="1542886"/>
            <a:chExt cx="1897441" cy="11695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98FEAD2-9A62-4AB5-B406-810B754CDDAF}"/>
                </a:ext>
              </a:extLst>
            </p:cNvPr>
            <p:cNvSpPr/>
            <p:nvPr/>
          </p:nvSpPr>
          <p:spPr>
            <a:xfrm>
              <a:off x="6958767" y="1879603"/>
              <a:ext cx="1763562" cy="832836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may need to manually move or re-colour data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labels if the segment is too small. 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Triangle 29">
              <a:extLst>
                <a:ext uri="{FF2B5EF4-FFF2-40B4-BE49-F238E27FC236}">
                  <a16:creationId xmlns:a16="http://schemas.microsoft.com/office/drawing/2014/main" id="{B2178076-219B-4DF4-BD78-A7FED12E0028}"/>
                </a:ext>
              </a:extLst>
            </p:cNvPr>
            <p:cNvSpPr/>
            <p:nvPr/>
          </p:nvSpPr>
          <p:spPr>
            <a:xfrm rot="16200000" flipH="1">
              <a:off x="6723119" y="2007176"/>
              <a:ext cx="342942" cy="139404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845E8A-5021-45D5-ADA4-74B8C7EAECCF}"/>
                </a:ext>
              </a:extLst>
            </p:cNvPr>
            <p:cNvSpPr/>
            <p:nvPr/>
          </p:nvSpPr>
          <p:spPr>
            <a:xfrm>
              <a:off x="6964292" y="1542886"/>
              <a:ext cx="1758035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l"/>
              <a:r>
                <a:rPr lang="en-US" sz="800" kern="12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- CHARTS</a:t>
              </a: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harts x 3 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323850" y="1384300"/>
            <a:ext cx="2735383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Chart Placeholder 6"/>
          <p:cNvSpPr>
            <a:spLocks noGrp="1"/>
          </p:cNvSpPr>
          <p:nvPr>
            <p:ph type="chart" sz="quarter" idx="19"/>
          </p:nvPr>
        </p:nvSpPr>
        <p:spPr>
          <a:xfrm>
            <a:off x="3204309" y="1384300"/>
            <a:ext cx="2735383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SMALL CHARTS x 3 W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23849" y="3077578"/>
            <a:ext cx="8496301" cy="1546810"/>
          </a:xfrm>
          <a:prstGeom prst="rect">
            <a:avLst/>
          </a:prstGeom>
        </p:spPr>
        <p:txBody>
          <a:bodyPr numCol="3" spcCol="360000"/>
          <a:lstStyle>
            <a:lvl1pPr>
              <a:defRPr sz="1100">
                <a:solidFill>
                  <a:schemeClr val="tx2"/>
                </a:solidFill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5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6084767" y="1384300"/>
            <a:ext cx="2735383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5" name="Rectangle 24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Triangle 25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9605323" y="3077578"/>
            <a:ext cx="1500852" cy="938487"/>
            <a:chOff x="6811349" y="1552689"/>
            <a:chExt cx="1910979" cy="1589744"/>
          </a:xfrm>
        </p:grpSpPr>
        <p:sp>
          <p:nvSpPr>
            <p:cNvPr id="33" name="Rectangle 32"/>
            <p:cNvSpPr/>
            <p:nvPr/>
          </p:nvSpPr>
          <p:spPr>
            <a:xfrm>
              <a:off x="6948010" y="1918581"/>
              <a:ext cx="1774318" cy="1223852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The text placeholder will allow your text to flow naturally to the next column once you’ve reached the bottom of the text box.</a:t>
              </a:r>
            </a:p>
          </p:txBody>
        </p:sp>
        <p:sp>
          <p:nvSpPr>
            <p:cNvPr id="34" name="Triangle 33"/>
            <p:cNvSpPr/>
            <p:nvPr/>
          </p:nvSpPr>
          <p:spPr>
            <a:xfrm rot="16200000" flipH="1">
              <a:off x="6714103" y="2015828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55407" y="1552689"/>
              <a:ext cx="1766921" cy="365891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COLUMNS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99DB7E-64B0-4175-A417-0936C019091C}"/>
              </a:ext>
            </a:extLst>
          </p:cNvPr>
          <p:cNvGrpSpPr/>
          <p:nvPr userDrawn="1"/>
        </p:nvGrpSpPr>
        <p:grpSpPr>
          <a:xfrm>
            <a:off x="9612660" y="1384300"/>
            <a:ext cx="1493515" cy="690432"/>
            <a:chOff x="6824888" y="1542886"/>
            <a:chExt cx="1897441" cy="116955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A25073-2EC1-4F1D-A6DE-0EFE4407F084}"/>
                </a:ext>
              </a:extLst>
            </p:cNvPr>
            <p:cNvSpPr/>
            <p:nvPr/>
          </p:nvSpPr>
          <p:spPr>
            <a:xfrm>
              <a:off x="6958767" y="1879603"/>
              <a:ext cx="1763562" cy="832836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may need to manually move or re-colour data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labels if the segment is too small. 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Triangle 29">
              <a:extLst>
                <a:ext uri="{FF2B5EF4-FFF2-40B4-BE49-F238E27FC236}">
                  <a16:creationId xmlns:a16="http://schemas.microsoft.com/office/drawing/2014/main" id="{693D30C6-8FA6-465F-9A43-BFE2708F31CE}"/>
                </a:ext>
              </a:extLst>
            </p:cNvPr>
            <p:cNvSpPr/>
            <p:nvPr/>
          </p:nvSpPr>
          <p:spPr>
            <a:xfrm rot="16200000" flipH="1">
              <a:off x="6723119" y="2007176"/>
              <a:ext cx="342942" cy="139404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4198D2-00C4-4987-A522-FC8B61F1CA1F}"/>
                </a:ext>
              </a:extLst>
            </p:cNvPr>
            <p:cNvSpPr/>
            <p:nvPr/>
          </p:nvSpPr>
          <p:spPr>
            <a:xfrm>
              <a:off x="6964292" y="1542886"/>
              <a:ext cx="1758035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l"/>
              <a:r>
                <a:rPr lang="en-US" sz="800" kern="12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- CHARTS</a:t>
              </a: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harts x 4 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6"/>
          <p:cNvSpPr>
            <a:spLocks noGrp="1"/>
          </p:cNvSpPr>
          <p:nvPr>
            <p:ph type="chart" sz="quarter" idx="20"/>
          </p:nvPr>
        </p:nvSpPr>
        <p:spPr>
          <a:xfrm>
            <a:off x="2583352" y="3076575"/>
            <a:ext cx="3042287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5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2583352" y="1384300"/>
            <a:ext cx="3042287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5777562" y="3076575"/>
            <a:ext cx="3042287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19"/>
          </p:nvPr>
        </p:nvSpPr>
        <p:spPr>
          <a:xfrm>
            <a:off x="5777562" y="1384300"/>
            <a:ext cx="3042287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SMALL CHARTS x 4 W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23850" y="1384300"/>
            <a:ext cx="2124076" cy="324008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  <a:lvl2pPr>
              <a:defRPr sz="800" baseline="0"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1" name="Rectangle 20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Triangle 21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D405EA-8593-4858-AA0E-CDE5DEEF9336}"/>
              </a:ext>
            </a:extLst>
          </p:cNvPr>
          <p:cNvGrpSpPr/>
          <p:nvPr userDrawn="1"/>
        </p:nvGrpSpPr>
        <p:grpSpPr>
          <a:xfrm>
            <a:off x="9612660" y="1384300"/>
            <a:ext cx="1493515" cy="690432"/>
            <a:chOff x="6824888" y="1542886"/>
            <a:chExt cx="1897441" cy="11695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37340B-18F0-4EBC-9411-7ABAEB1B51A8}"/>
                </a:ext>
              </a:extLst>
            </p:cNvPr>
            <p:cNvSpPr/>
            <p:nvPr/>
          </p:nvSpPr>
          <p:spPr>
            <a:xfrm>
              <a:off x="6958767" y="1879603"/>
              <a:ext cx="1763562" cy="832836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may need to manually move or re-colour data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labels if the segment is too small. 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Triangle 29">
              <a:extLst>
                <a:ext uri="{FF2B5EF4-FFF2-40B4-BE49-F238E27FC236}">
                  <a16:creationId xmlns:a16="http://schemas.microsoft.com/office/drawing/2014/main" id="{412E9C38-F35A-4064-9A46-D5B3168FA831}"/>
                </a:ext>
              </a:extLst>
            </p:cNvPr>
            <p:cNvSpPr/>
            <p:nvPr/>
          </p:nvSpPr>
          <p:spPr>
            <a:xfrm rot="16200000" flipH="1">
              <a:off x="6723119" y="2007176"/>
              <a:ext cx="342942" cy="139404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FD8BC0-64CC-4115-95E5-2A952463B87E}"/>
                </a:ext>
              </a:extLst>
            </p:cNvPr>
            <p:cNvSpPr/>
            <p:nvPr/>
          </p:nvSpPr>
          <p:spPr>
            <a:xfrm>
              <a:off x="6964292" y="1542886"/>
              <a:ext cx="1758035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l"/>
              <a:r>
                <a:rPr lang="en-US" sz="800" kern="12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- CHARTS</a:t>
              </a:r>
            </a:p>
          </p:txBody>
        </p:sp>
      </p:grp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hart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323850" y="1384300"/>
            <a:ext cx="4175343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19"/>
          </p:nvPr>
        </p:nvSpPr>
        <p:spPr>
          <a:xfrm>
            <a:off x="4644506" y="1384300"/>
            <a:ext cx="4175343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SMALL CHARTS x 4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30" y="205402"/>
            <a:ext cx="1578973" cy="96814"/>
          </a:xfrm>
        </p:spPr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49" y="4826093"/>
            <a:ext cx="8496000" cy="85632"/>
          </a:xfrm>
        </p:spPr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850" y="205402"/>
            <a:ext cx="259080" cy="96815"/>
          </a:xfrm>
        </p:spPr>
        <p:txBody>
          <a:bodyPr/>
          <a:lstStyle/>
          <a:p>
            <a:fld id="{FA1E970E-FE87-894C-AEB2-41513ECF018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323850" y="3076575"/>
            <a:ext cx="4175343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4644506" y="3076575"/>
            <a:ext cx="4175343" cy="1547813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0" name="Rectangle 19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Triangle 20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E60CC8-6F19-43AD-8DD3-370E1E52CF44}"/>
              </a:ext>
            </a:extLst>
          </p:cNvPr>
          <p:cNvGrpSpPr/>
          <p:nvPr userDrawn="1"/>
        </p:nvGrpSpPr>
        <p:grpSpPr>
          <a:xfrm>
            <a:off x="9612660" y="1384300"/>
            <a:ext cx="1493515" cy="690432"/>
            <a:chOff x="6824888" y="1542886"/>
            <a:chExt cx="1897441" cy="116955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585C40-1C61-4693-86FD-1C9B6B151ED3}"/>
                </a:ext>
              </a:extLst>
            </p:cNvPr>
            <p:cNvSpPr/>
            <p:nvPr/>
          </p:nvSpPr>
          <p:spPr>
            <a:xfrm>
              <a:off x="6958767" y="1879603"/>
              <a:ext cx="1763562" cy="832836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may need to manually move or re-colour data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labels if the segment is too small. 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Triangle 29">
              <a:extLst>
                <a:ext uri="{FF2B5EF4-FFF2-40B4-BE49-F238E27FC236}">
                  <a16:creationId xmlns:a16="http://schemas.microsoft.com/office/drawing/2014/main" id="{A1FF756F-5AC9-4742-93F4-0BEC243601DD}"/>
                </a:ext>
              </a:extLst>
            </p:cNvPr>
            <p:cNvSpPr/>
            <p:nvPr/>
          </p:nvSpPr>
          <p:spPr>
            <a:xfrm rot="16200000" flipH="1">
              <a:off x="6723119" y="2007176"/>
              <a:ext cx="342942" cy="139404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E6D326-3C99-4DBB-AAE2-5B2918408414}"/>
                </a:ext>
              </a:extLst>
            </p:cNvPr>
            <p:cNvSpPr/>
            <p:nvPr/>
          </p:nvSpPr>
          <p:spPr>
            <a:xfrm>
              <a:off x="6964292" y="1542886"/>
              <a:ext cx="1758035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l"/>
              <a:r>
                <a:rPr lang="en-US" sz="800" kern="12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- CHARTS</a:t>
              </a:r>
            </a:p>
          </p:txBody>
        </p:sp>
      </p:grp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 Text Left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663575"/>
            <a:ext cx="3887788" cy="720725"/>
          </a:xfrm>
        </p:spPr>
        <p:txBody>
          <a:bodyPr rIns="0"/>
          <a:lstStyle>
            <a:lvl1pPr>
              <a:defRPr baseline="0"/>
            </a:lvl1pPr>
          </a:lstStyle>
          <a:p>
            <a:r>
              <a:rPr lang="en-US" dirty="0"/>
              <a:t>IMAGE WITH TEXT ON LEFT HAND SIDE – BLUE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67" y="4826093"/>
            <a:ext cx="4248000" cy="85632"/>
          </a:xfrm>
        </p:spPr>
        <p:txBody>
          <a:bodyPr r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23850" y="1384300"/>
            <a:ext cx="3887788" cy="3240088"/>
          </a:xfrm>
          <a:prstGeom prst="rect">
            <a:avLst/>
          </a:prstGeo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8" name="Rectangle 27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Triangle 28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378599"/>
            <a:ext cx="4248150" cy="4447494"/>
          </a:xfr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5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" r="34583"/>
          <a:stretch/>
        </p:blipFill>
        <p:spPr bwMode="invGray">
          <a:xfrm>
            <a:off x="0" y="0"/>
            <a:ext cx="527685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1384300"/>
            <a:ext cx="4248150" cy="2698734"/>
          </a:xfrm>
        </p:spPr>
        <p:txBody>
          <a:bodyPr anchor="b"/>
          <a:lstStyle>
            <a:lvl1pPr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SLIDE TITLE HERE, OSWALD MEDIUM 48PT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850" y="4083034"/>
            <a:ext cx="4248150" cy="54135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Optional additional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18pt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9580" y="4579418"/>
            <a:ext cx="635742" cy="332227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9555490" y="376238"/>
            <a:ext cx="1501909" cy="1400152"/>
            <a:chOff x="6810004" y="1552689"/>
            <a:chExt cx="1912324" cy="2371779"/>
          </a:xfrm>
        </p:grpSpPr>
        <p:sp>
          <p:nvSpPr>
            <p:cNvPr id="19" name="Rectangle 18"/>
            <p:cNvSpPr/>
            <p:nvPr/>
          </p:nvSpPr>
          <p:spPr>
            <a:xfrm>
              <a:off x="6948010" y="1918581"/>
              <a:ext cx="1774318" cy="200588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To change this image go to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Format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Slide Background 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and insert picture from file or clipboard. You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can s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hift the image and adjust aspect ratio by altering the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offset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 percentages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(found at the bottom of your background format pane).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Triangle 19"/>
            <p:cNvSpPr/>
            <p:nvPr/>
          </p:nvSpPr>
          <p:spPr>
            <a:xfrm rot="16200000" flipH="1">
              <a:off x="6712758" y="2015833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IMAGE BACKGROUND</a:t>
              </a: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 Text Lef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663575"/>
            <a:ext cx="3887788" cy="720725"/>
          </a:xfrm>
        </p:spPr>
        <p:txBody>
          <a:bodyPr rIns="72000"/>
          <a:lstStyle>
            <a:lvl1pPr>
              <a:defRPr baseline="0"/>
            </a:lvl1pPr>
          </a:lstStyle>
          <a:p>
            <a:r>
              <a:rPr lang="en-US" dirty="0"/>
              <a:t>IMAGE WITH TEXT ON LEFT HAND SIDE – White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67" y="4826093"/>
            <a:ext cx="4248000" cy="85632"/>
          </a:xfrm>
        </p:spPr>
        <p:txBody>
          <a:bodyPr rIns="720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23850" y="1384300"/>
            <a:ext cx="3887788" cy="3240088"/>
          </a:xfrm>
          <a:prstGeom prst="rect">
            <a:avLst/>
          </a:prstGeom>
        </p:spPr>
        <p:txBody>
          <a:bodyPr rIns="72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8" name="Rectangle 27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Triangle 28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378599"/>
            <a:ext cx="4248150" cy="4447494"/>
          </a:xfr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53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 Text Right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32363" y="663575"/>
            <a:ext cx="3887787" cy="720725"/>
          </a:xfrm>
        </p:spPr>
        <p:txBody>
          <a:bodyPr rIns="0"/>
          <a:lstStyle/>
          <a:p>
            <a:r>
              <a:rPr lang="en-US" dirty="0"/>
              <a:t>IMAGE WITH TEXT ON RIGHT HAND SIDE – BLUE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2363" y="4826093"/>
            <a:ext cx="3888000" cy="85632"/>
          </a:xfrm>
        </p:spPr>
        <p:txBody>
          <a:bodyPr r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932363" y="1384300"/>
            <a:ext cx="3887787" cy="3240088"/>
          </a:xfrm>
          <a:prstGeom prst="rect">
            <a:avLst/>
          </a:prstGeo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4" name="Rectangle 23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Triangle 24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sp>
        <p:nvSpPr>
          <p:cNvPr id="2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23850" y="378599"/>
            <a:ext cx="4248150" cy="4447494"/>
          </a:xfr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1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 Text Righ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32363" y="663575"/>
            <a:ext cx="3887787" cy="720725"/>
          </a:xfrm>
        </p:spPr>
        <p:txBody>
          <a:bodyPr rIns="0"/>
          <a:lstStyle>
            <a:lvl1pPr>
              <a:defRPr baseline="0"/>
            </a:lvl1pPr>
          </a:lstStyle>
          <a:p>
            <a:r>
              <a:rPr lang="en-US" dirty="0"/>
              <a:t>IMAGE WITH TEXT ON RIGHT HAND SIDE – WHITE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2363" y="4826093"/>
            <a:ext cx="3888000" cy="85632"/>
          </a:xfrm>
        </p:spPr>
        <p:txBody>
          <a:bodyPr rIns="720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939049" y="1384300"/>
            <a:ext cx="3881101" cy="3240088"/>
          </a:xfrm>
          <a:prstGeom prst="rect">
            <a:avLst/>
          </a:prstGeom>
        </p:spPr>
        <p:txBody>
          <a:bodyPr rIns="0"/>
          <a:lstStyle/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5350" y="139985"/>
            <a:ext cx="304800" cy="1622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3" name="Rectangle 22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Triangle 31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23850" y="378599"/>
            <a:ext cx="4248150" cy="4447494"/>
          </a:xfr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107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&amp; Image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67" y="4826093"/>
            <a:ext cx="4248000" cy="85632"/>
          </a:xfrm>
        </p:spPr>
        <p:txBody>
          <a:bodyPr r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663575"/>
            <a:ext cx="3887788" cy="396081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Statement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36pt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39" name="Rectangle 38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0" name="Triangle 39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1957505" y="1384299"/>
            <a:ext cx="1504816" cy="707655"/>
            <a:chOff x="6948007" y="1552689"/>
            <a:chExt cx="1916026" cy="1198729"/>
          </a:xfrm>
        </p:grpSpPr>
        <p:sp>
          <p:nvSpPr>
            <p:cNvPr id="47" name="Rectangle 46"/>
            <p:cNvSpPr/>
            <p:nvPr/>
          </p:nvSpPr>
          <p:spPr>
            <a:xfrm>
              <a:off x="6948007" y="1918581"/>
              <a:ext cx="1774322" cy="83283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Use this slide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for smaller statements that complement the image beside it.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8" name="Triangle 47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STATEMENT &amp; IMAGE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0" y="378599"/>
            <a:ext cx="4248150" cy="4447494"/>
          </a:xfr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653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&amp;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67" y="4826093"/>
            <a:ext cx="4248000" cy="85632"/>
          </a:xfrm>
        </p:spPr>
        <p:txBody>
          <a:bodyPr rIns="720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663575"/>
            <a:ext cx="3887788" cy="396081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Statement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36pt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5350" y="139985"/>
            <a:ext cx="304800" cy="16223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31" name="Rectangle 30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Triangle 31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-1957505" y="1384299"/>
            <a:ext cx="1504816" cy="707655"/>
            <a:chOff x="6948007" y="1552689"/>
            <a:chExt cx="1916026" cy="1198729"/>
          </a:xfrm>
        </p:grpSpPr>
        <p:sp>
          <p:nvSpPr>
            <p:cNvPr id="39" name="Rectangle 38"/>
            <p:cNvSpPr/>
            <p:nvPr/>
          </p:nvSpPr>
          <p:spPr>
            <a:xfrm>
              <a:off x="6948007" y="1918581"/>
              <a:ext cx="1774322" cy="83283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Use this slide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sz="750" i="1" baseline="0">
                  <a:solidFill>
                    <a:schemeClr val="tx1">
                      <a:lumMod val="50000"/>
                    </a:schemeClr>
                  </a:solidFill>
                </a:rPr>
                <a:t>for smaller statements 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that complement </a:t>
              </a:r>
              <a:r>
                <a:rPr lang="en-US" sz="750" i="1" baseline="0">
                  <a:solidFill>
                    <a:schemeClr val="tx1">
                      <a:lumMod val="50000"/>
                    </a:schemeClr>
                  </a:solidFill>
                </a:rPr>
                <a:t>the image beside it.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0" name="Triangle 39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STATEMENT &amp; IMAGE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0" y="378599"/>
            <a:ext cx="4248150" cy="4447494"/>
          </a:xfr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65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 Images x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663575"/>
            <a:ext cx="8496300" cy="720725"/>
          </a:xfrm>
        </p:spPr>
        <p:txBody>
          <a:bodyPr rIns="108000"/>
          <a:lstStyle>
            <a:lvl1pPr>
              <a:defRPr baseline="0"/>
            </a:lvl1pPr>
          </a:lstStyle>
          <a:p>
            <a:r>
              <a:rPr lang="en-US" dirty="0"/>
              <a:t>TEXT WITH IMAGES x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67" y="4826093"/>
            <a:ext cx="4248000" cy="85632"/>
          </a:xfrm>
        </p:spPr>
        <p:txBody>
          <a:bodyPr r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23849" y="1384300"/>
            <a:ext cx="2124075" cy="3240088"/>
          </a:xfrm>
          <a:prstGeom prst="rect">
            <a:avLst/>
          </a:prstGeom>
        </p:spPr>
        <p:txBody>
          <a:bodyPr r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47924" y="1384300"/>
            <a:ext cx="2124075" cy="1619250"/>
          </a:xfr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47924" y="3003550"/>
            <a:ext cx="2124075" cy="1619250"/>
          </a:xfr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572000" y="1384300"/>
            <a:ext cx="2124075" cy="1619250"/>
          </a:xfr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3003550"/>
            <a:ext cx="2124075" cy="1619250"/>
          </a:xfr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696075" y="1384300"/>
            <a:ext cx="2124075" cy="1619250"/>
          </a:xfr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96075" y="3003550"/>
            <a:ext cx="2124075" cy="1619250"/>
          </a:xfr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957504" y="1384299"/>
            <a:ext cx="1504816" cy="809626"/>
            <a:chOff x="6948007" y="1552689"/>
            <a:chExt cx="1916026" cy="1371462"/>
          </a:xfrm>
        </p:grpSpPr>
        <p:sp>
          <p:nvSpPr>
            <p:cNvPr id="20" name="Rectangle 19"/>
            <p:cNvSpPr/>
            <p:nvPr/>
          </p:nvSpPr>
          <p:spPr>
            <a:xfrm>
              <a:off x="6948007" y="1895806"/>
              <a:ext cx="1774322" cy="1028345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can use this slide to show a group of project images with a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short descriptive sentence.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Triangle 20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PROJECT SHOWCASE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8" name="Rectangle 27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Triangle 28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w Captions x 3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IMAGES W CAPTIONS x 3 – BLUE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3850" y="1384300"/>
            <a:ext cx="2736000" cy="187200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4000" y="1384300"/>
            <a:ext cx="2736000" cy="187200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4150" y="1384300"/>
            <a:ext cx="2736000" cy="187200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23850" y="3508388"/>
            <a:ext cx="2735263" cy="1116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1200">
                <a:solidFill>
                  <a:schemeClr val="bg1"/>
                </a:solidFill>
              </a:defRPr>
            </a:lvl1pPr>
            <a:lvl2pPr>
              <a:defRPr sz="9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12pt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04000" y="3508388"/>
            <a:ext cx="2735263" cy="1116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1200">
                <a:solidFill>
                  <a:schemeClr val="bg1"/>
                </a:solidFill>
              </a:defRPr>
            </a:lvl1pPr>
            <a:lvl2pPr>
              <a:defRPr sz="9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12pt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084150" y="3508388"/>
            <a:ext cx="2735263" cy="1116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1200">
                <a:solidFill>
                  <a:schemeClr val="bg1"/>
                </a:solidFill>
              </a:defRPr>
            </a:lvl1pPr>
            <a:lvl2pPr>
              <a:defRPr sz="9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12pt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1963314" y="3508388"/>
            <a:ext cx="1504816" cy="707655"/>
            <a:chOff x="6948007" y="1552689"/>
            <a:chExt cx="1916026" cy="1198729"/>
          </a:xfrm>
        </p:grpSpPr>
        <p:sp>
          <p:nvSpPr>
            <p:cNvPr id="23" name="Rectangle 22"/>
            <p:cNvSpPr/>
            <p:nvPr/>
          </p:nvSpPr>
          <p:spPr>
            <a:xfrm>
              <a:off x="6948007" y="1918581"/>
              <a:ext cx="1774322" cy="83283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Try to keep captions to a few short bullet points </a:t>
              </a:r>
              <a:r>
                <a:rPr lang="en-AU" sz="750" i="1" baseline="0" dirty="0">
                  <a:solidFill>
                    <a:schemeClr val="tx1">
                      <a:lumMod val="50000"/>
                    </a:schemeClr>
                  </a:solidFill>
                </a:rPr>
                <a:t>– the images are the focus.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Triangle 23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CAPTIONS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7" name="Rectangle 26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Triangle 27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w Captions x 3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IMAGES W CAPTIONS x 3 – WHITE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3850" y="1384300"/>
            <a:ext cx="2736000" cy="187200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4000" y="1384300"/>
            <a:ext cx="2736000" cy="187200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4150" y="1384300"/>
            <a:ext cx="2736000" cy="187200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23850" y="3510964"/>
            <a:ext cx="2735263" cy="1116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1200">
                <a:solidFill>
                  <a:schemeClr val="tx2"/>
                </a:solidFill>
              </a:defRPr>
            </a:lvl1pPr>
            <a:lvl2pPr>
              <a:defRPr sz="9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12pt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04000" y="3510964"/>
            <a:ext cx="2735263" cy="1116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1200">
                <a:solidFill>
                  <a:schemeClr val="tx2"/>
                </a:solidFill>
              </a:defRPr>
            </a:lvl1pPr>
            <a:lvl2pPr>
              <a:defRPr sz="9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12pt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084150" y="3510964"/>
            <a:ext cx="2735263" cy="1116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1200">
                <a:solidFill>
                  <a:schemeClr val="tx2"/>
                </a:solidFill>
              </a:defRPr>
            </a:lvl1pPr>
            <a:lvl2pPr>
              <a:defRPr sz="9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12pt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2" name="Rectangle 21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Triangle 22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-1963314" y="3508388"/>
            <a:ext cx="1504816" cy="707655"/>
            <a:chOff x="6948007" y="1552689"/>
            <a:chExt cx="1916026" cy="1198729"/>
          </a:xfrm>
        </p:grpSpPr>
        <p:sp>
          <p:nvSpPr>
            <p:cNvPr id="30" name="Rectangle 29"/>
            <p:cNvSpPr/>
            <p:nvPr/>
          </p:nvSpPr>
          <p:spPr>
            <a:xfrm>
              <a:off x="6948007" y="1918581"/>
              <a:ext cx="1774322" cy="83283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Try to keep captions to a few short bullet points </a:t>
              </a:r>
              <a:r>
                <a:rPr lang="en-AU" sz="750" i="1" baseline="0" dirty="0">
                  <a:solidFill>
                    <a:schemeClr val="tx1">
                      <a:lumMod val="50000"/>
                    </a:schemeClr>
                  </a:solidFill>
                </a:rPr>
                <a:t>– the images are the focus.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Triangle 30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CAPTIONS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w Captions x 4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IMAGES W CAPTIONS x 4 – BLUE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3850" y="1384300"/>
            <a:ext cx="2015999" cy="176295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83950" y="1384300"/>
            <a:ext cx="2015999" cy="176295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4050" y="1384300"/>
            <a:ext cx="2015999" cy="176295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804151" y="1384300"/>
            <a:ext cx="2015999" cy="176295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23850" y="3400388"/>
            <a:ext cx="2008368" cy="1224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9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8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/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483950" y="3400388"/>
            <a:ext cx="2008368" cy="1224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9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8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/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4644050" y="3400388"/>
            <a:ext cx="2008368" cy="1224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9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8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/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6811782" y="3400388"/>
            <a:ext cx="2008368" cy="1224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9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8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/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7" name="Rectangle 26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Triangle 27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-1963314" y="3508388"/>
            <a:ext cx="1504816" cy="707655"/>
            <a:chOff x="6948007" y="1552689"/>
            <a:chExt cx="1916026" cy="1198729"/>
          </a:xfrm>
        </p:grpSpPr>
        <p:sp>
          <p:nvSpPr>
            <p:cNvPr id="31" name="Rectangle 30"/>
            <p:cNvSpPr/>
            <p:nvPr/>
          </p:nvSpPr>
          <p:spPr>
            <a:xfrm>
              <a:off x="6948007" y="1918581"/>
              <a:ext cx="1774322" cy="83283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Try to keep captions to a few short bullet points </a:t>
              </a:r>
              <a:r>
                <a:rPr lang="en-AU" sz="750" i="1" baseline="0" dirty="0">
                  <a:solidFill>
                    <a:schemeClr val="tx1">
                      <a:lumMod val="50000"/>
                    </a:schemeClr>
                  </a:solidFill>
                </a:rPr>
                <a:t>– the images are the focus.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Triangle 31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CAPTIONS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w Captions x 4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IMAGES W CAPTIONS x 4 – WHITE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3850" y="1384300"/>
            <a:ext cx="2015999" cy="176295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83950" y="1384300"/>
            <a:ext cx="2015999" cy="176295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4050" y="1384300"/>
            <a:ext cx="2015999" cy="176295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804151" y="1384300"/>
            <a:ext cx="2015999" cy="1762950"/>
          </a:xfrm>
          <a:prstGeom prst="rect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23850" y="3400388"/>
            <a:ext cx="2008368" cy="1224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9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 sz="800">
                <a:solidFill>
                  <a:schemeClr val="tx2"/>
                </a:solidFill>
              </a:defRPr>
            </a:lvl3pPr>
            <a:lvl4pPr>
              <a:defRPr sz="800">
                <a:solidFill>
                  <a:schemeClr val="accent1"/>
                </a:solidFill>
              </a:defRPr>
            </a:lvl4pPr>
            <a:lvl5pPr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483950" y="3400388"/>
            <a:ext cx="2008368" cy="1224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9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 sz="800">
                <a:solidFill>
                  <a:schemeClr val="tx2"/>
                </a:solidFill>
              </a:defRPr>
            </a:lvl3pPr>
            <a:lvl4pPr>
              <a:defRPr sz="800">
                <a:solidFill>
                  <a:schemeClr val="accent1"/>
                </a:solidFill>
              </a:defRPr>
            </a:lvl4pPr>
            <a:lvl5pPr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4644050" y="3400388"/>
            <a:ext cx="2008368" cy="1224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9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 sz="800">
                <a:solidFill>
                  <a:schemeClr val="tx2"/>
                </a:solidFill>
              </a:defRPr>
            </a:lvl3pPr>
            <a:lvl4pPr>
              <a:defRPr sz="800">
                <a:solidFill>
                  <a:schemeClr val="accent1"/>
                </a:solidFill>
              </a:defRPr>
            </a:lvl4pPr>
            <a:lvl5pPr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6811782" y="3400388"/>
            <a:ext cx="2008368" cy="1224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.AppleSystemUIFont" charset="-120"/>
              <a:buChar char="»"/>
              <a:defRPr sz="9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>
              <a:defRPr sz="800">
                <a:solidFill>
                  <a:schemeClr val="tx2"/>
                </a:solidFill>
              </a:defRPr>
            </a:lvl3pPr>
            <a:lvl4pPr>
              <a:defRPr sz="800">
                <a:solidFill>
                  <a:schemeClr val="accent1"/>
                </a:solidFill>
              </a:defRPr>
            </a:lvl4pPr>
            <a:lvl5pPr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Level one text here, </a:t>
            </a:r>
            <a:r>
              <a:rPr lang="en-US" dirty="0" err="1"/>
              <a:t>Roboto</a:t>
            </a:r>
            <a:r>
              <a:rPr lang="en-US" dirty="0"/>
              <a:t> Light 9pt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31" name="Rectangle 30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Triangle 31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-1963314" y="3508388"/>
            <a:ext cx="1504816" cy="707655"/>
            <a:chOff x="6948007" y="1552689"/>
            <a:chExt cx="1916026" cy="1198729"/>
          </a:xfrm>
        </p:grpSpPr>
        <p:sp>
          <p:nvSpPr>
            <p:cNvPr id="35" name="Rectangle 34"/>
            <p:cNvSpPr/>
            <p:nvPr/>
          </p:nvSpPr>
          <p:spPr>
            <a:xfrm>
              <a:off x="6948007" y="1918581"/>
              <a:ext cx="1774322" cy="83283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Try to keep captions to a few short bullet points </a:t>
              </a:r>
              <a:r>
                <a:rPr lang="en-AU" sz="750" i="1" baseline="0" dirty="0">
                  <a:solidFill>
                    <a:schemeClr val="tx1">
                      <a:lumMod val="50000"/>
                    </a:schemeClr>
                  </a:solidFill>
                </a:rPr>
                <a:t>– the images are the focus.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Triangle 35"/>
            <p:cNvSpPr/>
            <p:nvPr/>
          </p:nvSpPr>
          <p:spPr>
            <a:xfrm rot="5400000">
              <a:off x="8625082" y="2015826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CAPTIONS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1384300"/>
            <a:ext cx="5673725" cy="2698734"/>
          </a:xfrm>
        </p:spPr>
        <p:txBody>
          <a:bodyPr anchor="b"/>
          <a:lstStyle>
            <a:lvl1pPr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ALTERNATIVE DIVIDER SLIDE TITLE HERE, OSWALD MEDIUM 48PT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849" y="4083034"/>
            <a:ext cx="5673725" cy="54135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Optional additional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18pt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9580" y="4579418"/>
            <a:ext cx="635742" cy="332227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9555490" y="376238"/>
            <a:ext cx="1501909" cy="1400152"/>
            <a:chOff x="6810004" y="1552689"/>
            <a:chExt cx="1912324" cy="2371779"/>
          </a:xfrm>
        </p:grpSpPr>
        <p:sp>
          <p:nvSpPr>
            <p:cNvPr id="19" name="Rectangle 18"/>
            <p:cNvSpPr/>
            <p:nvPr/>
          </p:nvSpPr>
          <p:spPr>
            <a:xfrm>
              <a:off x="6948010" y="1918581"/>
              <a:ext cx="1774318" cy="200588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To change this image go to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Format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Slide Background 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and insert picture from file or clipboard. You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can s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hift the image and adjust aspect ratio by altering the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offset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 percentages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(found at the bottom of your background format pane).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Triangle 19"/>
            <p:cNvSpPr/>
            <p:nvPr/>
          </p:nvSpPr>
          <p:spPr>
            <a:xfrm rot="16200000" flipH="1">
              <a:off x="6712758" y="2015833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IMAGE BACKGROUND</a:t>
              </a: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s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THEMES – BLUE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323850" y="1384300"/>
            <a:ext cx="1992312" cy="32400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baseline="0"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Font typeface="Arial" charset="0"/>
              <a:buNone/>
              <a:defRPr sz="1600" b="0" i="0" cap="all" baseline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2pPr>
            <a:lvl3pPr marL="0" indent="0">
              <a:spcAft>
                <a:spcPts val="400"/>
              </a:spcAft>
              <a:buFont typeface="Arial" charset="0"/>
              <a:buNone/>
              <a:defRPr sz="1500" b="0" i="0" baseline="0">
                <a:solidFill>
                  <a:schemeClr val="bg1"/>
                </a:solidFill>
                <a:latin typeface="Frank Ruhl Libre" charset="0"/>
                <a:ea typeface="Frank Ruhl Libre" charset="0"/>
                <a:cs typeface="Frank Ruhl Libre" charset="0"/>
              </a:defRPr>
            </a:lvl3pPr>
            <a:lvl4pPr marL="180000" indent="-180000">
              <a:buFont typeface=".AppleSystemUIFont" charset="-120"/>
              <a:buChar char="»"/>
              <a:defRPr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Theme 1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1"/>
            <a:r>
              <a:rPr lang="en-US" dirty="0"/>
              <a:t>SUBHEADING HERE, OSWALD MEDIUM 16PT</a:t>
            </a:r>
          </a:p>
          <a:p>
            <a:pPr lvl="2"/>
            <a:r>
              <a:rPr lang="en-US" dirty="0"/>
              <a:t>Descriptor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3"/>
            <a:r>
              <a:rPr lang="en-US" dirty="0"/>
              <a:t>Bullet point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447925" y="1384300"/>
            <a:ext cx="1992312" cy="32400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Font typeface="Arial" charset="0"/>
              <a:buNone/>
              <a:defRPr sz="1600" b="0" i="0" cap="all" baseline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2pPr>
            <a:lvl3pPr marL="0" indent="0">
              <a:spcAft>
                <a:spcPts val="400"/>
              </a:spcAft>
              <a:buFont typeface="Arial" charset="0"/>
              <a:buNone/>
              <a:defRPr sz="1500" b="0" i="0" baseline="0">
                <a:solidFill>
                  <a:schemeClr val="bg1"/>
                </a:solidFill>
                <a:latin typeface="Frank Ruhl Libre" charset="0"/>
                <a:ea typeface="Frank Ruhl Libre" charset="0"/>
                <a:cs typeface="Frank Ruhl Libre" charset="0"/>
              </a:defRPr>
            </a:lvl3pPr>
            <a:lvl4pPr marL="180000" indent="-180000">
              <a:buFont typeface=".AppleSystemUIFont" charset="-120"/>
              <a:buChar char="»"/>
              <a:defRPr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Theme 2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1"/>
            <a:r>
              <a:rPr lang="en-US" dirty="0"/>
              <a:t>SUBHEADING HERE, OSWALD MEDIUM 16PT</a:t>
            </a:r>
          </a:p>
          <a:p>
            <a:pPr lvl="2"/>
            <a:r>
              <a:rPr lang="en-US" dirty="0"/>
              <a:t>Descriptor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3"/>
            <a:r>
              <a:rPr lang="en-US" dirty="0"/>
              <a:t>Bullet point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1384300"/>
            <a:ext cx="1992312" cy="32400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Font typeface="Arial" charset="0"/>
              <a:buNone/>
              <a:defRPr sz="1600" b="0" i="0" cap="all" baseline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2pPr>
            <a:lvl3pPr marL="0" indent="0">
              <a:spcAft>
                <a:spcPts val="400"/>
              </a:spcAft>
              <a:buFont typeface="Arial" charset="0"/>
              <a:buNone/>
              <a:defRPr sz="1500" b="0" i="0" baseline="0">
                <a:solidFill>
                  <a:schemeClr val="bg1"/>
                </a:solidFill>
                <a:latin typeface="Frank Ruhl Libre" charset="0"/>
                <a:ea typeface="Frank Ruhl Libre" charset="0"/>
                <a:cs typeface="Frank Ruhl Libre" charset="0"/>
              </a:defRPr>
            </a:lvl3pPr>
            <a:lvl4pPr marL="180000" indent="-180000">
              <a:buFont typeface=".AppleSystemUIFont" charset="-120"/>
              <a:buChar char="»"/>
              <a:defRPr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Theme 3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1"/>
            <a:r>
              <a:rPr lang="en-US" dirty="0"/>
              <a:t>SUBHEADING HERE, OSWALD MEDIUM 16PT</a:t>
            </a:r>
          </a:p>
          <a:p>
            <a:pPr lvl="2"/>
            <a:r>
              <a:rPr lang="en-US" dirty="0"/>
              <a:t>Descriptor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3"/>
            <a:r>
              <a:rPr lang="en-US" dirty="0"/>
              <a:t>Bullet point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6694488" y="1384300"/>
            <a:ext cx="1992312" cy="32400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Font typeface="Arial" charset="0"/>
              <a:buNone/>
              <a:defRPr sz="1600" b="0" i="0" cap="all" baseline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2pPr>
            <a:lvl3pPr marL="0" indent="0">
              <a:spcAft>
                <a:spcPts val="400"/>
              </a:spcAft>
              <a:buFont typeface="Arial" charset="0"/>
              <a:buNone/>
              <a:defRPr sz="1500" b="0" i="0" baseline="0">
                <a:solidFill>
                  <a:schemeClr val="bg1"/>
                </a:solidFill>
                <a:latin typeface="Frank Ruhl Libre" charset="0"/>
                <a:ea typeface="Frank Ruhl Libre" charset="0"/>
                <a:cs typeface="Frank Ruhl Libre" charset="0"/>
              </a:defRPr>
            </a:lvl3pPr>
            <a:lvl4pPr marL="180000" indent="-180000">
              <a:buFont typeface=".AppleSystemUIFont" charset="-120"/>
              <a:buChar char="»"/>
              <a:defRPr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Theme 4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1"/>
            <a:r>
              <a:rPr lang="en-US" dirty="0"/>
              <a:t>SUBHEADING HERE, OSWALD MEDIUM 16PT</a:t>
            </a:r>
          </a:p>
          <a:p>
            <a:pPr lvl="2"/>
            <a:r>
              <a:rPr lang="en-US" dirty="0"/>
              <a:t>Descriptor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3"/>
            <a:r>
              <a:rPr lang="en-US" dirty="0"/>
              <a:t>Bullet point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965732" y="1384299"/>
            <a:ext cx="1504816" cy="707655"/>
            <a:chOff x="6948007" y="1552689"/>
            <a:chExt cx="1916026" cy="1198729"/>
          </a:xfrm>
        </p:grpSpPr>
        <p:sp>
          <p:nvSpPr>
            <p:cNvPr id="20" name="Rectangle 19"/>
            <p:cNvSpPr/>
            <p:nvPr/>
          </p:nvSpPr>
          <p:spPr>
            <a:xfrm>
              <a:off x="6948007" y="1918581"/>
              <a:ext cx="1774322" cy="83283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Use this slide as a comparison for four different themes/items.</a:t>
              </a:r>
            </a:p>
          </p:txBody>
        </p:sp>
        <p:sp>
          <p:nvSpPr>
            <p:cNvPr id="21" name="Triangle 20"/>
            <p:cNvSpPr/>
            <p:nvPr/>
          </p:nvSpPr>
          <p:spPr>
            <a:xfrm rot="5400000">
              <a:off x="8625082" y="2012379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THEMES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4" name="Rectangle 23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Triangle 24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THEMES – WHITE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323850" y="1384300"/>
            <a:ext cx="1992312" cy="32400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>
                <a:solidFill>
                  <a:schemeClr val="tx2"/>
                </a:solidFill>
              </a:defRPr>
            </a:lvl1pPr>
            <a:lvl2pPr marL="0" indent="0">
              <a:spcAft>
                <a:spcPts val="800"/>
              </a:spcAft>
              <a:buFont typeface="Arial" charset="0"/>
              <a:buNone/>
              <a:defRPr sz="1600" b="0" i="0" cap="all" baseline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2pPr>
            <a:lvl3pPr marL="0" indent="0">
              <a:spcAft>
                <a:spcPts val="400"/>
              </a:spcAft>
              <a:buFont typeface="Arial" charset="0"/>
              <a:buNone/>
              <a:defRPr sz="1500" b="0" i="0" baseline="0">
                <a:solidFill>
                  <a:schemeClr val="tx2"/>
                </a:solidFill>
                <a:latin typeface="Frank Ruhl Libre" charset="0"/>
                <a:ea typeface="Frank Ruhl Libre" charset="0"/>
                <a:cs typeface="Frank Ruhl Libre" charset="0"/>
              </a:defRPr>
            </a:lvl3pPr>
            <a:lvl4pPr marL="180000" indent="-180000">
              <a:buFont typeface=".AppleSystemUIFont" charset="-120"/>
              <a:buChar char="»"/>
              <a:defRPr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Theme 1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1"/>
            <a:r>
              <a:rPr lang="en-US" dirty="0"/>
              <a:t>SUBHEADING HERE, OSWALD MEDIUM 16PT</a:t>
            </a:r>
          </a:p>
          <a:p>
            <a:pPr lvl="2"/>
            <a:r>
              <a:rPr lang="en-US" dirty="0"/>
              <a:t>Descriptor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3"/>
            <a:r>
              <a:rPr lang="en-US" dirty="0"/>
              <a:t>Bullet point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447925" y="1384300"/>
            <a:ext cx="1992312" cy="32400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>
                <a:solidFill>
                  <a:schemeClr val="tx2"/>
                </a:solidFill>
              </a:defRPr>
            </a:lvl1pPr>
            <a:lvl2pPr marL="0" indent="0">
              <a:spcAft>
                <a:spcPts val="800"/>
              </a:spcAft>
              <a:buFont typeface="Arial" charset="0"/>
              <a:buNone/>
              <a:defRPr sz="1600" b="0" i="0" baseline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2pPr>
            <a:lvl3pPr marL="0" indent="0">
              <a:spcAft>
                <a:spcPts val="400"/>
              </a:spcAft>
              <a:buFont typeface="Arial" charset="0"/>
              <a:buNone/>
              <a:defRPr sz="1500" b="0" i="0" baseline="0">
                <a:solidFill>
                  <a:schemeClr val="tx2"/>
                </a:solidFill>
                <a:latin typeface="Frank Ruhl Libre" charset="0"/>
                <a:ea typeface="Frank Ruhl Libre" charset="0"/>
                <a:cs typeface="Frank Ruhl Libre" charset="0"/>
              </a:defRPr>
            </a:lvl3pPr>
            <a:lvl4pPr marL="180000" indent="-180000">
              <a:buFont typeface=".AppleSystemUIFont" charset="-120"/>
              <a:buChar char="»"/>
              <a:defRPr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Theme 2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1"/>
            <a:r>
              <a:rPr lang="en-US" dirty="0"/>
              <a:t>SUBHEADING HERE, OSWALD MEDIUM 16PT</a:t>
            </a:r>
          </a:p>
          <a:p>
            <a:pPr lvl="2"/>
            <a:r>
              <a:rPr lang="en-US" dirty="0"/>
              <a:t>Descriptor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3"/>
            <a:r>
              <a:rPr lang="en-US" dirty="0"/>
              <a:t>Bullet point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1384300"/>
            <a:ext cx="1992312" cy="32400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>
                <a:solidFill>
                  <a:schemeClr val="tx2"/>
                </a:solidFill>
              </a:defRPr>
            </a:lvl1pPr>
            <a:lvl2pPr marL="0" indent="0">
              <a:spcAft>
                <a:spcPts val="800"/>
              </a:spcAft>
              <a:buFont typeface="Arial" charset="0"/>
              <a:buNone/>
              <a:defRPr sz="1600" b="0" i="0" baseline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2pPr>
            <a:lvl3pPr marL="0" indent="0">
              <a:spcAft>
                <a:spcPts val="400"/>
              </a:spcAft>
              <a:buFont typeface="Arial" charset="0"/>
              <a:buNone/>
              <a:defRPr sz="1500" b="0" i="0" baseline="0">
                <a:solidFill>
                  <a:schemeClr val="tx2"/>
                </a:solidFill>
                <a:latin typeface="Frank Ruhl Libre" charset="0"/>
                <a:ea typeface="Frank Ruhl Libre" charset="0"/>
                <a:cs typeface="Frank Ruhl Libre" charset="0"/>
              </a:defRPr>
            </a:lvl3pPr>
            <a:lvl4pPr marL="180000" indent="-180000">
              <a:buFont typeface=".AppleSystemUIFont" charset="-120"/>
              <a:buChar char="»"/>
              <a:defRPr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Theme 3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1"/>
            <a:r>
              <a:rPr lang="en-US" dirty="0"/>
              <a:t>SUBHEADING HERE, OSWALD MEDIUM 16PT</a:t>
            </a:r>
          </a:p>
          <a:p>
            <a:pPr lvl="2"/>
            <a:r>
              <a:rPr lang="en-US" dirty="0"/>
              <a:t>Descriptor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3"/>
            <a:r>
              <a:rPr lang="en-US" dirty="0"/>
              <a:t>Bullet point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6694488" y="1384300"/>
            <a:ext cx="1992312" cy="32400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>
                <a:solidFill>
                  <a:schemeClr val="tx2"/>
                </a:solidFill>
              </a:defRPr>
            </a:lvl1pPr>
            <a:lvl2pPr marL="0" indent="0">
              <a:spcAft>
                <a:spcPts val="800"/>
              </a:spcAft>
              <a:buFont typeface="Arial" charset="0"/>
              <a:buNone/>
              <a:defRPr sz="1600" b="0" i="0" baseline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2pPr>
            <a:lvl3pPr marL="0" indent="0">
              <a:spcAft>
                <a:spcPts val="400"/>
              </a:spcAft>
              <a:buFont typeface="Arial" charset="0"/>
              <a:buNone/>
              <a:defRPr sz="1500" b="0" i="0" baseline="0">
                <a:solidFill>
                  <a:schemeClr val="tx2"/>
                </a:solidFill>
                <a:latin typeface="Frank Ruhl Libre" charset="0"/>
                <a:ea typeface="Frank Ruhl Libre" charset="0"/>
                <a:cs typeface="Frank Ruhl Libre" charset="0"/>
              </a:defRPr>
            </a:lvl3pPr>
            <a:lvl4pPr marL="180000" indent="-180000">
              <a:buFont typeface=".AppleSystemUIFont" charset="-120"/>
              <a:buChar char="»"/>
              <a:defRPr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Theme 4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1"/>
            <a:r>
              <a:rPr lang="en-US" dirty="0"/>
              <a:t>SUBHEADING HERE, OSWALD MEDIUM 16PT</a:t>
            </a:r>
          </a:p>
          <a:p>
            <a:pPr lvl="2"/>
            <a:r>
              <a:rPr lang="en-US" dirty="0"/>
              <a:t>Descriptor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15pt</a:t>
            </a:r>
          </a:p>
          <a:p>
            <a:pPr lvl="3"/>
            <a:r>
              <a:rPr lang="en-US" dirty="0"/>
              <a:t>Bullet point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3" name="Rectangle 22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Triangle 23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-1965732" y="1384299"/>
            <a:ext cx="1504816" cy="707655"/>
            <a:chOff x="6948007" y="1552689"/>
            <a:chExt cx="1916026" cy="1198729"/>
          </a:xfrm>
        </p:grpSpPr>
        <p:sp>
          <p:nvSpPr>
            <p:cNvPr id="27" name="Rectangle 26"/>
            <p:cNvSpPr/>
            <p:nvPr/>
          </p:nvSpPr>
          <p:spPr>
            <a:xfrm>
              <a:off x="6948007" y="1918581"/>
              <a:ext cx="1774322" cy="83283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Use this slide as a comparison for four different themes/items.</a:t>
              </a:r>
            </a:p>
          </p:txBody>
        </p:sp>
        <p:sp>
          <p:nvSpPr>
            <p:cNvPr id="28" name="Triangle 27"/>
            <p:cNvSpPr/>
            <p:nvPr/>
          </p:nvSpPr>
          <p:spPr>
            <a:xfrm rot="5400000">
              <a:off x="8625082" y="2012379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THEMES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Organisational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SMALL ORGANISATIONAL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158788" y="1012164"/>
            <a:ext cx="835294" cy="835294"/>
          </a:xfrm>
          <a:prstGeom prst="ellipse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5103309" y="3276857"/>
            <a:ext cx="835294" cy="835294"/>
          </a:xfrm>
          <a:prstGeom prst="ellipse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996279" y="3276857"/>
            <a:ext cx="835294" cy="835294"/>
          </a:xfrm>
          <a:prstGeom prst="ellipse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3212048" y="3276857"/>
            <a:ext cx="835294" cy="835294"/>
          </a:xfrm>
          <a:prstGeom prst="ellipse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19078" y="3276857"/>
            <a:ext cx="835294" cy="835294"/>
          </a:xfrm>
          <a:prstGeom prst="ellipse">
            <a:avLst/>
          </a:prstGeom>
          <a:solidFill>
            <a:schemeClr val="bg2"/>
          </a:solidFill>
        </p:spPr>
        <p:txBody>
          <a:bodyPr anchor="ctr" anchorCtr="1"/>
          <a:lstStyle>
            <a:lvl1pPr marL="0" indent="0" algn="ctr">
              <a:buNone/>
              <a:defRPr sz="8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3762841" y="2499690"/>
            <a:ext cx="1627188" cy="313808"/>
          </a:xfrm>
          <a:prstGeom prst="rect">
            <a:avLst/>
          </a:prstGeom>
          <a:solidFill>
            <a:schemeClr val="accent1"/>
          </a:solidFill>
        </p:spPr>
        <p:txBody>
          <a:bodyPr tIns="36000" anchor="ctr" anchorCtr="1"/>
          <a:lstStyle>
            <a:lvl1pPr marL="0" indent="0">
              <a:buNone/>
              <a:defRPr sz="1100" b="0" i="0" cap="all" baseline="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TEAM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3766435" y="1986221"/>
            <a:ext cx="1620000" cy="282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0" indent="0" algn="ctr">
              <a:buNone/>
              <a:defRPr sz="8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4pPr algn="ctr">
              <a:defRPr/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1"/>
            <a:r>
              <a:rPr lang="en-US" dirty="0"/>
              <a:t>Position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2819695" y="4282702"/>
            <a:ext cx="1620000" cy="282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0" indent="0" algn="ctr">
              <a:buNone/>
              <a:defRPr sz="8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4pPr algn="ctr">
              <a:defRPr/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1"/>
            <a:r>
              <a:rPr lang="en-US" dirty="0"/>
              <a:t>Position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926725" y="4282702"/>
            <a:ext cx="1620000" cy="282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0" indent="0" algn="ctr">
              <a:buNone/>
              <a:defRPr sz="8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4pPr algn="ctr">
              <a:defRPr/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1"/>
            <a:r>
              <a:rPr lang="en-US" dirty="0"/>
              <a:t>Position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4710956" y="4282702"/>
            <a:ext cx="1620000" cy="282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0" indent="0" algn="ctr">
              <a:buNone/>
              <a:defRPr sz="8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4pPr algn="ctr">
              <a:defRPr/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1"/>
            <a:r>
              <a:rPr lang="en-US" dirty="0"/>
              <a:t>Position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6603926" y="4282702"/>
            <a:ext cx="1620000" cy="282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0" indent="0" algn="ctr">
              <a:buNone/>
              <a:defRPr sz="8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4pPr algn="ctr">
              <a:defRPr/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1"/>
            <a:r>
              <a:rPr lang="en-US" dirty="0"/>
              <a:t>Position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957504" y="1384299"/>
            <a:ext cx="1499004" cy="1272295"/>
            <a:chOff x="6955407" y="1552689"/>
            <a:chExt cx="1908626" cy="2155199"/>
          </a:xfrm>
        </p:grpSpPr>
        <p:sp>
          <p:nvSpPr>
            <p:cNvPr id="28" name="Rectangle 27"/>
            <p:cNvSpPr/>
            <p:nvPr/>
          </p:nvSpPr>
          <p:spPr>
            <a:xfrm>
              <a:off x="6955407" y="1897507"/>
              <a:ext cx="1766920" cy="1810381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To add lines to join the chart, copy and paste (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Ctrl + C </a:t>
              </a:r>
              <a:r>
                <a:rPr lang="en-US" sz="750" b="0" i="1" dirty="0">
                  <a:solidFill>
                    <a:schemeClr val="tx1">
                      <a:lumMod val="50000"/>
                    </a:schemeClr>
                  </a:solidFill>
                </a:rPr>
                <a:t>&amp;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</a:rPr>
                <a:t> Ctrl + V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) the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lines on 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slide 19 of the Slide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Library into your layout. Alternatively, you can copy the entire slide over into your presentation and start from there.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Triangle 28"/>
            <p:cNvSpPr/>
            <p:nvPr/>
          </p:nvSpPr>
          <p:spPr>
            <a:xfrm rot="5400000">
              <a:off x="8625082" y="2015827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CHART LINES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32" name="Rectangle 31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Triangle 32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Diagram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INFOGRAPHIC DIAGRAM OR TEXT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30" y="205402"/>
            <a:ext cx="1578973" cy="96814"/>
          </a:xfrm>
        </p:spPr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49" y="4826093"/>
            <a:ext cx="8496000" cy="85632"/>
          </a:xfrm>
        </p:spPr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850" y="205402"/>
            <a:ext cx="259080" cy="96815"/>
          </a:xfrm>
        </p:spPr>
        <p:txBody>
          <a:bodyPr/>
          <a:lstStyle/>
          <a:p>
            <a:fld id="{FA1E970E-FE87-894C-AEB2-41513ECF018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2956885" y="1678638"/>
            <a:ext cx="1155700" cy="1155700"/>
          </a:xfrm>
          <a:prstGeom prst="ellipse">
            <a:avLst/>
          </a:prstGeom>
          <a:solidFill>
            <a:schemeClr val="accent1"/>
          </a:solidFill>
        </p:spPr>
        <p:txBody>
          <a:bodyPr tIns="72000" anchor="ctr" anchorCtr="1">
            <a:no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28" hasCustomPrompt="1"/>
          </p:nvPr>
        </p:nvSpPr>
        <p:spPr>
          <a:xfrm>
            <a:off x="833957" y="1678638"/>
            <a:ext cx="1155700" cy="1155700"/>
          </a:xfrm>
          <a:prstGeom prst="ellipse">
            <a:avLst/>
          </a:prstGeom>
          <a:solidFill>
            <a:schemeClr val="accent1"/>
          </a:solidFill>
        </p:spPr>
        <p:txBody>
          <a:bodyPr tIns="72000" anchor="ctr" anchorCtr="1">
            <a:no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5079813" y="1678638"/>
            <a:ext cx="1155700" cy="1155700"/>
          </a:xfrm>
          <a:prstGeom prst="ellipse">
            <a:avLst/>
          </a:prstGeom>
          <a:solidFill>
            <a:schemeClr val="accent1"/>
          </a:solidFill>
        </p:spPr>
        <p:txBody>
          <a:bodyPr tIns="72000" anchor="ctr" anchorCtr="1">
            <a:no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4" name="Content Placeholder 5"/>
          <p:cNvSpPr>
            <a:spLocks noGrp="1"/>
          </p:cNvSpPr>
          <p:nvPr>
            <p:ph sz="quarter" idx="30" hasCustomPrompt="1"/>
          </p:nvPr>
        </p:nvSpPr>
        <p:spPr>
          <a:xfrm>
            <a:off x="7202742" y="1678638"/>
            <a:ext cx="1155700" cy="1155700"/>
          </a:xfrm>
          <a:prstGeom prst="ellipse">
            <a:avLst/>
          </a:prstGeom>
          <a:solidFill>
            <a:schemeClr val="accent1"/>
          </a:solidFill>
        </p:spPr>
        <p:txBody>
          <a:bodyPr tIns="72000" anchor="ctr" anchorCtr="1">
            <a:no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2634736" y="3003550"/>
            <a:ext cx="1800000" cy="1620838"/>
          </a:xfrm>
        </p:spPr>
        <p:txBody>
          <a:bodyPr/>
          <a:lstStyle>
            <a:lvl1pPr marL="0" indent="0" algn="ctr">
              <a:buNone/>
              <a:defRPr sz="1100"/>
            </a:lvl1pPr>
            <a:lvl2pPr marL="0" indent="0" algn="ctr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charset="0"/>
              <a:buNone/>
              <a:defRPr/>
            </a:lvl4pPr>
            <a:lvl5pPr marL="0" indent="0" algn="ctr">
              <a:buFont typeface="Arial" charset="0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511807" y="3003550"/>
            <a:ext cx="1800000" cy="1620838"/>
          </a:xfrm>
        </p:spPr>
        <p:txBody>
          <a:bodyPr/>
          <a:lstStyle>
            <a:lvl1pPr marL="0" indent="0" algn="ctr">
              <a:buNone/>
              <a:defRPr sz="1100"/>
            </a:lvl1pPr>
            <a:lvl2pPr marL="0" indent="0" algn="ctr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charset="0"/>
              <a:buNone/>
              <a:defRPr/>
            </a:lvl4pPr>
            <a:lvl5pPr marL="0" indent="0" algn="ctr">
              <a:buFont typeface="Arial" charset="0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757665" y="3003550"/>
            <a:ext cx="1800000" cy="1620838"/>
          </a:xfrm>
        </p:spPr>
        <p:txBody>
          <a:bodyPr/>
          <a:lstStyle>
            <a:lvl1pPr marL="0" indent="0" algn="ctr">
              <a:buNone/>
              <a:defRPr sz="1100"/>
            </a:lvl1pPr>
            <a:lvl2pPr marL="0" indent="0" algn="ctr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charset="0"/>
              <a:buNone/>
              <a:defRPr/>
            </a:lvl4pPr>
            <a:lvl5pPr marL="0" indent="0" algn="ctr">
              <a:buFont typeface="Arial" charset="0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6880594" y="3003550"/>
            <a:ext cx="1800000" cy="1620838"/>
          </a:xfrm>
        </p:spPr>
        <p:txBody>
          <a:bodyPr/>
          <a:lstStyle>
            <a:lvl1pPr marL="0" indent="0" algn="ctr">
              <a:buNone/>
              <a:defRPr sz="1100"/>
            </a:lvl1pPr>
            <a:lvl2pPr marL="0" indent="0" algn="ctr">
              <a:buNone/>
              <a:defRPr sz="800" b="0" i="0">
                <a:latin typeface="Roboto Light" charset="0"/>
                <a:ea typeface="Roboto Light" charset="0"/>
                <a:cs typeface="Roboto Light" charset="0"/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charset="0"/>
              <a:buNone/>
              <a:defRPr/>
            </a:lvl4pPr>
            <a:lvl5pPr marL="0" indent="0" algn="ctr">
              <a:buFont typeface="Arial" charset="0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9626324" y="1678638"/>
            <a:ext cx="1504819" cy="929229"/>
            <a:chOff x="6806300" y="1552689"/>
            <a:chExt cx="1916030" cy="1574062"/>
          </a:xfrm>
        </p:grpSpPr>
        <p:sp>
          <p:nvSpPr>
            <p:cNvPr id="28" name="Rectangle 27"/>
            <p:cNvSpPr/>
            <p:nvPr/>
          </p:nvSpPr>
          <p:spPr>
            <a:xfrm>
              <a:off x="6948007" y="1902898"/>
              <a:ext cx="1774321" cy="1223853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You can place images,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text or icons into the circle placeholders. You may need to lower the text size if your wording does not fit.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Triangle 28"/>
            <p:cNvSpPr/>
            <p:nvPr/>
          </p:nvSpPr>
          <p:spPr>
            <a:xfrm rot="16200000" flipH="1">
              <a:off x="6709054" y="2015828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48007" y="1552689"/>
              <a:ext cx="1774323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INFOGRAPHIC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1957822" y="1678638"/>
            <a:ext cx="1505135" cy="1513197"/>
            <a:chOff x="6947601" y="1552689"/>
            <a:chExt cx="1916432" cy="2563273"/>
          </a:xfrm>
        </p:grpSpPr>
        <p:sp>
          <p:nvSpPr>
            <p:cNvPr id="32" name="Rectangle 31"/>
            <p:cNvSpPr/>
            <p:nvPr/>
          </p:nvSpPr>
          <p:spPr>
            <a:xfrm>
              <a:off x="6947601" y="1914565"/>
              <a:ext cx="1774322" cy="2201397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Copy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and paste (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Ctrl + C 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&amp;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Ctrl + V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) icons into the circle placeholders from slide 9 of the Slide Library. Once you’ve pasted in the icon and it is still selected, select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Shape Fill 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in your toolbar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No Fill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 To see what you should end up with, refer to slide 17 of the Slide Library.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Triangle 32"/>
            <p:cNvSpPr/>
            <p:nvPr/>
          </p:nvSpPr>
          <p:spPr>
            <a:xfrm rot="5400000">
              <a:off x="8625082" y="2011812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PLACING ICONS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-1957822" y="3252778"/>
            <a:ext cx="1504817" cy="803171"/>
            <a:chOff x="6948007" y="1552689"/>
            <a:chExt cx="1916027" cy="1360528"/>
          </a:xfrm>
        </p:grpSpPr>
        <p:sp>
          <p:nvSpPr>
            <p:cNvPr id="36" name="Rectangle 35"/>
            <p:cNvSpPr/>
            <p:nvPr/>
          </p:nvSpPr>
          <p:spPr>
            <a:xfrm>
              <a:off x="6948007" y="1884872"/>
              <a:ext cx="1774322" cy="1028345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Avoid scaling icons to different sizes, this will ensure consistency across your presentation.</a:t>
              </a:r>
            </a:p>
          </p:txBody>
        </p:sp>
        <p:sp>
          <p:nvSpPr>
            <p:cNvPr id="37" name="Triangle 36"/>
            <p:cNvSpPr/>
            <p:nvPr/>
          </p:nvSpPr>
          <p:spPr>
            <a:xfrm rot="5400000">
              <a:off x="8625083" y="1947567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ICON SIZING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40" name="Rectangle 39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1" name="Triangle 40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ised Lis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ITEMISED LIST – NUMBERED</a:t>
            </a:r>
          </a:p>
        </p:txBody>
      </p:sp>
      <p:sp>
        <p:nvSpPr>
          <p:cNvPr id="25" name="Text Placeholder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23850" y="1384300"/>
            <a:ext cx="540000" cy="540000"/>
          </a:xfrm>
          <a:prstGeom prst="ellipse">
            <a:avLst/>
          </a:prstGeom>
          <a:solidFill>
            <a:schemeClr val="accent1"/>
          </a:solidFill>
        </p:spPr>
        <p:txBody>
          <a:bodyPr tIns="72000" anchor="ctr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23850" y="4002966"/>
            <a:ext cx="540000" cy="540000"/>
          </a:xfrm>
          <a:prstGeom prst="ellipse">
            <a:avLst/>
          </a:prstGeom>
          <a:solidFill>
            <a:schemeClr val="accent1"/>
          </a:solidFill>
        </p:spPr>
        <p:txBody>
          <a:bodyPr tIns="72000" anchor="ctr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0" name="Text Placeholder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323850" y="2257189"/>
            <a:ext cx="540000" cy="540000"/>
          </a:xfrm>
          <a:prstGeom prst="ellipse">
            <a:avLst/>
          </a:prstGeom>
          <a:solidFill>
            <a:schemeClr val="accent1"/>
          </a:solidFill>
        </p:spPr>
        <p:txBody>
          <a:bodyPr tIns="72000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3" name="Text Placeholder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323850" y="3130078"/>
            <a:ext cx="540000" cy="540000"/>
          </a:xfrm>
          <a:prstGeom prst="ellipse">
            <a:avLst/>
          </a:prstGeom>
          <a:solidFill>
            <a:schemeClr val="accent1"/>
          </a:solidFill>
        </p:spPr>
        <p:txBody>
          <a:bodyPr tIns="72000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30" y="205402"/>
            <a:ext cx="1578973" cy="96814"/>
          </a:xfrm>
        </p:spPr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850" y="205402"/>
            <a:ext cx="259080" cy="96815"/>
          </a:xfrm>
        </p:spPr>
        <p:txBody>
          <a:bodyPr/>
          <a:lstStyle/>
          <a:p>
            <a:fld id="{FA1E970E-FE87-894C-AEB2-41513ECF018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21"/>
          </p:nvPr>
        </p:nvSpPr>
        <p:spPr>
          <a:xfrm>
            <a:off x="1027114" y="1384300"/>
            <a:ext cx="7793036" cy="3527425"/>
          </a:xfrm>
        </p:spPr>
        <p:txBody>
          <a:bodyPr anchor="ctr" anchorCtr="1"/>
          <a:lstStyle>
            <a:lvl1pPr marL="0" indent="0">
              <a:buNone/>
              <a:defRPr sz="11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6249" y="4978493"/>
            <a:ext cx="8496000" cy="85632"/>
          </a:xfrm>
        </p:spPr>
        <p:txBody>
          <a:bodyPr/>
          <a:lstStyle/>
          <a:p>
            <a:r>
              <a:rPr lang="en-US"/>
              <a:t>Source: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513157" y="1384299"/>
            <a:ext cx="1501907" cy="690350"/>
            <a:chOff x="6810006" y="1552689"/>
            <a:chExt cx="1912322" cy="1169413"/>
          </a:xfrm>
        </p:grpSpPr>
        <p:sp>
          <p:nvSpPr>
            <p:cNvPr id="12" name="Rectangle 11"/>
            <p:cNvSpPr/>
            <p:nvPr/>
          </p:nvSpPr>
          <p:spPr>
            <a:xfrm>
              <a:off x="6948010" y="1889267"/>
              <a:ext cx="1774318" cy="832835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Refer to slide 16 of the Slide Library to copy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and paste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the preferred table for this slide.</a:t>
              </a:r>
            </a:p>
          </p:txBody>
        </p:sp>
        <p:sp>
          <p:nvSpPr>
            <p:cNvPr id="13" name="Triangle 12"/>
            <p:cNvSpPr/>
            <p:nvPr/>
          </p:nvSpPr>
          <p:spPr>
            <a:xfrm rot="16200000" flipH="1">
              <a:off x="6712760" y="200414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LIST TABLE</a:t>
              </a: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9513157" y="2124225"/>
            <a:ext cx="1501907" cy="823071"/>
            <a:chOff x="6810006" y="1552689"/>
            <a:chExt cx="1912322" cy="1394236"/>
          </a:xfrm>
        </p:grpSpPr>
        <p:sp>
          <p:nvSpPr>
            <p:cNvPr id="23" name="Rectangle 22"/>
            <p:cNvSpPr/>
            <p:nvPr/>
          </p:nvSpPr>
          <p:spPr>
            <a:xfrm>
              <a:off x="6946929" y="1918581"/>
              <a:ext cx="1774318" cy="1028344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If your list has more than four items, have the list go across two slides and delete any unused placeholders.</a:t>
              </a:r>
            </a:p>
          </p:txBody>
        </p:sp>
        <p:sp>
          <p:nvSpPr>
            <p:cNvPr id="24" name="Triangle 23"/>
            <p:cNvSpPr/>
            <p:nvPr/>
          </p:nvSpPr>
          <p:spPr>
            <a:xfrm rot="16200000" flipH="1">
              <a:off x="6712760" y="2015828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LIST ITEMS</a:t>
              </a: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29" name="Rectangle 28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Triangle 30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ICON SLIDE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4705796"/>
              </p:ext>
            </p:extLst>
          </p:nvPr>
        </p:nvGraphicFramePr>
        <p:xfrm>
          <a:off x="131799" y="1384300"/>
          <a:ext cx="8896872" cy="327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2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21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Homes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Mirvac Homes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Apartments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Office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Industrial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Office &amp; Industrial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Construction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Retail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Design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Sustainability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Finance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Investment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Planning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Shop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Location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Awards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News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Community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Long Document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Snapshot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Presentation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Online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No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ONLY – BLUE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8" name="Rectangle 17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9" name="Triangle 18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9513157" y="680210"/>
            <a:ext cx="1501907" cy="823071"/>
            <a:chOff x="6810006" y="1552689"/>
            <a:chExt cx="1912322" cy="1394236"/>
          </a:xfrm>
        </p:grpSpPr>
        <p:sp>
          <p:nvSpPr>
            <p:cNvPr id="22" name="Rectangle 21"/>
            <p:cNvSpPr/>
            <p:nvPr/>
          </p:nvSpPr>
          <p:spPr>
            <a:xfrm>
              <a:off x="6946929" y="1918581"/>
              <a:ext cx="1774318" cy="1028344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Use this slide as a last resort for unique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content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that doesn't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fit into any of the other master layouts.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  <a:ea typeface="Roboto" charset="0"/>
                <a:cs typeface="Roboto" charset="0"/>
              </a:endParaRPr>
            </a:p>
          </p:txBody>
        </p:sp>
        <p:sp>
          <p:nvSpPr>
            <p:cNvPr id="23" name="Triangle 22"/>
            <p:cNvSpPr/>
            <p:nvPr/>
          </p:nvSpPr>
          <p:spPr>
            <a:xfrm rot="16200000" flipH="1">
              <a:off x="6712760" y="2015828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TITLE ONLY</a:t>
              </a: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ONLY – WHITE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5" name="Rectangle 14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" name="Triangle 15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9513157" y="680210"/>
            <a:ext cx="1501907" cy="823071"/>
            <a:chOff x="6810006" y="1552689"/>
            <a:chExt cx="1912322" cy="1394236"/>
          </a:xfrm>
        </p:grpSpPr>
        <p:sp>
          <p:nvSpPr>
            <p:cNvPr id="19" name="Rectangle 18"/>
            <p:cNvSpPr/>
            <p:nvPr/>
          </p:nvSpPr>
          <p:spPr>
            <a:xfrm>
              <a:off x="6946929" y="1918581"/>
              <a:ext cx="1774318" cy="1028344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Use this slide as a last resort for unique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content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that doesn't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fit into any of the other master layouts.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  <a:ea typeface="Roboto" charset="0"/>
                <a:cs typeface="Roboto" charset="0"/>
              </a:endParaRPr>
            </a:p>
          </p:txBody>
        </p:sp>
        <p:sp>
          <p:nvSpPr>
            <p:cNvPr id="20" name="Triangle 19"/>
            <p:cNvSpPr/>
            <p:nvPr/>
          </p:nvSpPr>
          <p:spPr>
            <a:xfrm rot="16200000" flipH="1">
              <a:off x="6712760" y="2015828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55408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TITLE ONLY</a:t>
              </a: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0" name="Rectangle 9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Triangle 10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23850" y="663575"/>
            <a:ext cx="8496300" cy="720725"/>
          </a:xfrm>
        </p:spPr>
        <p:txBody>
          <a:bodyPr/>
          <a:lstStyle>
            <a:lvl1pPr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CONTACT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23" hasCustomPrompt="1"/>
          </p:nvPr>
        </p:nvSpPr>
        <p:spPr>
          <a:xfrm>
            <a:off x="331146" y="2135174"/>
            <a:ext cx="2126713" cy="2734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331146" y="2408632"/>
            <a:ext cx="2126105" cy="591026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400"/>
              </a:spcAft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Mobile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2814522" y="2135174"/>
            <a:ext cx="2126713" cy="2734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815220" y="2408632"/>
            <a:ext cx="2126105" cy="591026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400"/>
              </a:spcAft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Mobile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5282818" y="2135174"/>
            <a:ext cx="2126713" cy="2734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5283516" y="2408632"/>
            <a:ext cx="2126105" cy="591026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400"/>
              </a:spcAft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Mobile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17301" y="4725342"/>
            <a:ext cx="9200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0" i="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mirvac.com.au</a:t>
            </a:r>
            <a:endParaRPr lang="en-US" sz="10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9" name="Graphic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704" y="4254072"/>
            <a:ext cx="287232" cy="272871"/>
          </a:xfrm>
          <a:prstGeom prst="rect">
            <a:avLst/>
          </a:prstGeom>
        </p:spPr>
      </p:pic>
      <p:cxnSp>
        <p:nvCxnSpPr>
          <p:cNvPr id="31" name="Straight Connector 30"/>
          <p:cNvCxnSpPr/>
          <p:nvPr userDrawn="1"/>
        </p:nvCxnSpPr>
        <p:spPr>
          <a:xfrm>
            <a:off x="489320" y="4672562"/>
            <a:ext cx="5760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626876" y="4725342"/>
            <a:ext cx="722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0000 0000</a:t>
            </a:r>
          </a:p>
        </p:txBody>
      </p:sp>
      <p:pic>
        <p:nvPicPr>
          <p:cNvPr id="20" name="Graphic 3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1505" y="4264910"/>
            <a:ext cx="262108" cy="262108"/>
          </a:xfrm>
          <a:prstGeom prst="rect">
            <a:avLst/>
          </a:prstGeom>
        </p:spPr>
      </p:pic>
      <p:cxnSp>
        <p:nvCxnSpPr>
          <p:cNvPr id="32" name="Straight Connector 31"/>
          <p:cNvCxnSpPr/>
          <p:nvPr userDrawn="1"/>
        </p:nvCxnSpPr>
        <p:spPr>
          <a:xfrm>
            <a:off x="1700014" y="4672562"/>
            <a:ext cx="576000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2743689" y="4725342"/>
            <a:ext cx="10884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mirvacresidential</a:t>
            </a:r>
            <a:endParaRPr lang="en-US" sz="10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952" y="4232102"/>
            <a:ext cx="173971" cy="316811"/>
          </a:xfrm>
          <a:prstGeom prst="rect">
            <a:avLst/>
          </a:prstGeom>
        </p:spPr>
      </p:pic>
      <p:cxnSp>
        <p:nvCxnSpPr>
          <p:cNvPr id="34" name="Straight Connector 33"/>
          <p:cNvCxnSpPr/>
          <p:nvPr userDrawn="1"/>
        </p:nvCxnSpPr>
        <p:spPr>
          <a:xfrm>
            <a:off x="2999937" y="4672562"/>
            <a:ext cx="57600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049317" y="4725342"/>
            <a:ext cx="10470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@</a:t>
            </a:r>
            <a:r>
              <a:rPr lang="en-US" sz="1000" b="0" i="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mirvac</a:t>
            </a:r>
            <a:endParaRPr lang="en-US" sz="10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9233" y="4297666"/>
            <a:ext cx="287179" cy="236847"/>
          </a:xfrm>
          <a:prstGeom prst="rect">
            <a:avLst/>
          </a:prstGeom>
        </p:spPr>
      </p:pic>
      <p:cxnSp>
        <p:nvCxnSpPr>
          <p:cNvPr id="35" name="Straight Connector 34"/>
          <p:cNvCxnSpPr/>
          <p:nvPr userDrawn="1"/>
        </p:nvCxnSpPr>
        <p:spPr>
          <a:xfrm>
            <a:off x="4284823" y="4672562"/>
            <a:ext cx="576000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59580" y="4624388"/>
            <a:ext cx="635742" cy="332227"/>
          </a:xfrm>
          <a:prstGeom prst="rect">
            <a:avLst/>
          </a:prstGeom>
        </p:spPr>
      </p:pic>
      <p:cxnSp>
        <p:nvCxnSpPr>
          <p:cNvPr id="51" name="Straight Connector 50"/>
          <p:cNvCxnSpPr/>
          <p:nvPr userDrawn="1"/>
        </p:nvCxnSpPr>
        <p:spPr>
          <a:xfrm>
            <a:off x="323850" y="1384300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 userDrawn="1"/>
        </p:nvGrpSpPr>
        <p:grpSpPr>
          <a:xfrm>
            <a:off x="-2008036" y="2135174"/>
            <a:ext cx="1559222" cy="1284736"/>
            <a:chOff x="6878733" y="1552689"/>
            <a:chExt cx="1985300" cy="2176275"/>
          </a:xfrm>
        </p:grpSpPr>
        <p:sp>
          <p:nvSpPr>
            <p:cNvPr id="37" name="Rectangle 36"/>
            <p:cNvSpPr/>
            <p:nvPr/>
          </p:nvSpPr>
          <p:spPr>
            <a:xfrm>
              <a:off x="6878733" y="1918582"/>
              <a:ext cx="1842821" cy="1810382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If you need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more than three contacts listed, duplicate (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Select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&amp;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Ctrl + D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) the text boxes, placing them under the existing three contact placeholders. Then move the top row of contacts up to create some air between them. 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Triangle 37"/>
            <p:cNvSpPr/>
            <p:nvPr/>
          </p:nvSpPr>
          <p:spPr>
            <a:xfrm rot="5400000">
              <a:off x="8625082" y="2015827"/>
              <a:ext cx="336198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78734" y="1552689"/>
              <a:ext cx="1843596" cy="365893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 CONTACTS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&amp; CONTENT – BLUE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23850" y="1384300"/>
            <a:ext cx="8496300" cy="32400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555489" y="2313906"/>
            <a:ext cx="1500852" cy="823071"/>
            <a:chOff x="6811349" y="1552689"/>
            <a:chExt cx="1910979" cy="1394237"/>
          </a:xfrm>
        </p:grpSpPr>
        <p:sp>
          <p:nvSpPr>
            <p:cNvPr id="27" name="Rectangle 26"/>
            <p:cNvSpPr/>
            <p:nvPr/>
          </p:nvSpPr>
          <p:spPr>
            <a:xfrm>
              <a:off x="6948010" y="1918581"/>
              <a:ext cx="1774318" cy="1028345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For less agenda items, select the columns you want to remove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and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right-click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&gt;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Delete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&gt; </a:t>
              </a:r>
              <a:r>
                <a:rPr lang="en-US" sz="750" b="1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Delete Columns</a:t>
              </a:r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.</a:t>
              </a:r>
            </a:p>
          </p:txBody>
        </p:sp>
        <p:sp>
          <p:nvSpPr>
            <p:cNvPr id="28" name="Triangle 27"/>
            <p:cNvSpPr/>
            <p:nvPr/>
          </p:nvSpPr>
          <p:spPr>
            <a:xfrm rot="16200000" flipH="1">
              <a:off x="6714103" y="2015828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55407" y="1552689"/>
              <a:ext cx="1766921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LESS AGENDA ITEMS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9555489" y="1384300"/>
            <a:ext cx="1500852" cy="821179"/>
            <a:chOff x="6811349" y="1552689"/>
            <a:chExt cx="1910979" cy="1391032"/>
          </a:xfrm>
        </p:grpSpPr>
        <p:sp>
          <p:nvSpPr>
            <p:cNvPr id="31" name="Rectangle 30"/>
            <p:cNvSpPr/>
            <p:nvPr/>
          </p:nvSpPr>
          <p:spPr>
            <a:xfrm>
              <a:off x="6948010" y="1915376"/>
              <a:ext cx="1774318" cy="1028345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To add in an Agenda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Slide, copy </a:t>
              </a:r>
              <a:r>
                <a:rPr lang="en-US" sz="750" b="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(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Ctrl + C</a:t>
              </a:r>
              <a:r>
                <a:rPr lang="en-US" sz="750" b="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)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slide 10 of the Slide Library and paste </a:t>
              </a:r>
              <a:b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</a:b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(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Ctrl + V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) into this layout.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  <a:ea typeface="Roboto" charset="0"/>
                <a:cs typeface="Roboto" charset="0"/>
              </a:endParaRPr>
            </a:p>
          </p:txBody>
        </p:sp>
        <p:sp>
          <p:nvSpPr>
            <p:cNvPr id="32" name="Triangle 31"/>
            <p:cNvSpPr/>
            <p:nvPr/>
          </p:nvSpPr>
          <p:spPr>
            <a:xfrm rot="16200000" flipH="1">
              <a:off x="6714103" y="2012620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55407" y="1552689"/>
              <a:ext cx="1766921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AGENDA</a:t>
              </a: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34" name="Rectangle 33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23850" y="3003551"/>
            <a:ext cx="4248150" cy="1620838"/>
          </a:xfrm>
        </p:spPr>
        <p:txBody>
          <a:bodyPr tIns="0" anchor="b" anchorCtr="0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9580" y="4579418"/>
            <a:ext cx="635742" cy="3322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glin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1249" y="4404509"/>
            <a:ext cx="635742" cy="332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226916" y="1933370"/>
            <a:ext cx="6690168" cy="1262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&amp; CONTENT – WHITE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 hasCustomPrompt="1"/>
          </p:nvPr>
        </p:nvSpPr>
        <p:spPr>
          <a:xfrm>
            <a:off x="323850" y="1384300"/>
            <a:ext cx="8496300" cy="3240089"/>
          </a:xfrm>
        </p:spPr>
        <p:txBody>
          <a:bodyPr/>
          <a:lstStyle/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323850" y="205402"/>
            <a:ext cx="259080" cy="968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2" name="Rectangle 11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Triangle 12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&amp; CONTENT W SMALLER TEXT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 hasCustomPrompt="1"/>
          </p:nvPr>
        </p:nvSpPr>
        <p:spPr>
          <a:xfrm>
            <a:off x="323850" y="1384300"/>
            <a:ext cx="8496300" cy="3240089"/>
          </a:xfrm>
        </p:spPr>
        <p:txBody>
          <a:bodyPr/>
          <a:lstStyle>
            <a:lvl1pPr>
              <a:defRPr sz="1100"/>
            </a:lvl1pPr>
            <a:lvl2pPr>
              <a:defRPr sz="800">
                <a:latin typeface="+mn-lt"/>
              </a:defRPr>
            </a:lvl2pPr>
          </a:lstStyle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1"/>
            <a:r>
              <a:rPr lang="en-US" dirty="0"/>
              <a:t>Level two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323850" y="205402"/>
            <a:ext cx="259080" cy="968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605323" y="1384762"/>
            <a:ext cx="1500852" cy="1053904"/>
            <a:chOff x="6811349" y="1552689"/>
            <a:chExt cx="1910979" cy="1785253"/>
          </a:xfrm>
        </p:grpSpPr>
        <p:sp>
          <p:nvSpPr>
            <p:cNvPr id="12" name="Rectangle 11"/>
            <p:cNvSpPr/>
            <p:nvPr/>
          </p:nvSpPr>
          <p:spPr>
            <a:xfrm>
              <a:off x="6948010" y="1918581"/>
              <a:ext cx="1774318" cy="1419361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Use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this slide for report style content. Add columns to make the text easier to read</a:t>
              </a:r>
              <a:r>
                <a:rPr lang="en-AU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. 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Add 1cm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Spacing Between Columns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 under the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More Columns 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setting.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  <a:ea typeface="Roboto" charset="0"/>
                <a:cs typeface="Roboto" charset="0"/>
              </a:endParaRPr>
            </a:p>
          </p:txBody>
        </p:sp>
        <p:sp>
          <p:nvSpPr>
            <p:cNvPr id="13" name="Triangle 12"/>
            <p:cNvSpPr/>
            <p:nvPr/>
          </p:nvSpPr>
          <p:spPr>
            <a:xfrm rot="16200000" flipH="1">
              <a:off x="6714103" y="2015827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55407" y="1552689"/>
              <a:ext cx="1766921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SMALL TEXT</a:t>
              </a: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9" name="Rectangle 18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Triangle 19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ple Column Content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TRIPLE COLUMN CONTENT – BLUE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1364" y="139848"/>
            <a:ext cx="308786" cy="16136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23850" y="1384300"/>
            <a:ext cx="8496300" cy="3240088"/>
          </a:xfrm>
        </p:spPr>
        <p:txBody>
          <a:bodyPr numCol="3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one text here, Frank Ruhl Libre Regular 15pt</a:t>
            </a:r>
          </a:p>
          <a:p>
            <a:pPr lvl="1"/>
            <a:r>
              <a:rPr lang="en-US" dirty="0"/>
              <a:t>Level two text here, Frank Ruhl Libre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605323" y="1384299"/>
            <a:ext cx="1500852" cy="938487"/>
            <a:chOff x="6811349" y="1552689"/>
            <a:chExt cx="1910979" cy="1589744"/>
          </a:xfrm>
        </p:grpSpPr>
        <p:sp>
          <p:nvSpPr>
            <p:cNvPr id="10" name="Rectangle 9"/>
            <p:cNvSpPr/>
            <p:nvPr/>
          </p:nvSpPr>
          <p:spPr>
            <a:xfrm>
              <a:off x="6948010" y="1918581"/>
              <a:ext cx="1774318" cy="1223852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The text placeholder will allow your text to flow naturally to the next column once you’ve reached the bottom of the text box.</a:t>
              </a:r>
            </a:p>
          </p:txBody>
        </p:sp>
        <p:sp>
          <p:nvSpPr>
            <p:cNvPr id="12" name="Triangle 11"/>
            <p:cNvSpPr/>
            <p:nvPr/>
          </p:nvSpPr>
          <p:spPr>
            <a:xfrm rot="16200000" flipH="1">
              <a:off x="6714103" y="2015828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55407" y="1552689"/>
              <a:ext cx="1766921" cy="365891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COLUMNS</a:t>
              </a: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9" name="Rectangle 18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Triangle 19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TRIPLE COLUMN CONTENT – WHITE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Month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23850" y="1384300"/>
            <a:ext cx="8496300" cy="3240088"/>
          </a:xfrm>
        </p:spPr>
        <p:txBody>
          <a:bodyPr numCol="3" spcCol="360000"/>
          <a:lstStyle/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text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957504" y="-57533"/>
            <a:ext cx="1499005" cy="591660"/>
            <a:chOff x="6837948" y="1552689"/>
            <a:chExt cx="1908626" cy="1002239"/>
          </a:xfrm>
        </p:grpSpPr>
        <p:sp>
          <p:nvSpPr>
            <p:cNvPr id="17" name="Rectangle 16"/>
            <p:cNvSpPr/>
            <p:nvPr/>
          </p:nvSpPr>
          <p:spPr>
            <a:xfrm>
              <a:off x="6837948" y="1917600"/>
              <a:ext cx="1774323" cy="637328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</a:rPr>
                <a:t>Change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the date under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Insert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 &gt; </a:t>
              </a:r>
              <a:r>
                <a:rPr lang="en-US" sz="750" b="1" i="1" baseline="0" dirty="0">
                  <a:solidFill>
                    <a:schemeClr val="tx1">
                      <a:lumMod val="50000"/>
                    </a:schemeClr>
                  </a:solidFill>
                </a:rPr>
                <a:t>Date and Time</a:t>
              </a:r>
              <a:r>
                <a:rPr lang="en-US" sz="750" i="1" baseline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75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" name="Triangle 17"/>
            <p:cNvSpPr/>
            <p:nvPr/>
          </p:nvSpPr>
          <p:spPr>
            <a:xfrm rot="5400000">
              <a:off x="8507623" y="2018201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37949" y="1552689"/>
              <a:ext cx="1766920" cy="365892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</a:t>
              </a:r>
              <a:r>
                <a:rPr lang="en-US" sz="800" baseline="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DATE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Oswald Medium"/>
                <a:ea typeface="Roboto" charset="0"/>
                <a:cs typeface="Roboto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605323" y="1384299"/>
            <a:ext cx="1500852" cy="938487"/>
            <a:chOff x="6811349" y="1552689"/>
            <a:chExt cx="1910979" cy="1589744"/>
          </a:xfrm>
        </p:grpSpPr>
        <p:sp>
          <p:nvSpPr>
            <p:cNvPr id="21" name="Rectangle 20"/>
            <p:cNvSpPr/>
            <p:nvPr/>
          </p:nvSpPr>
          <p:spPr>
            <a:xfrm>
              <a:off x="6948010" y="1918581"/>
              <a:ext cx="1774318" cy="1223852"/>
            </a:xfrm>
            <a:prstGeom prst="rect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>
              <a:spAutoFit/>
            </a:bodyPr>
            <a:lstStyle/>
            <a:p>
              <a:r>
                <a:rPr lang="en-US" sz="750" i="1" dirty="0">
                  <a:solidFill>
                    <a:schemeClr val="tx1">
                      <a:lumMod val="50000"/>
                    </a:schemeClr>
                  </a:solidFill>
                  <a:ea typeface="Roboto" charset="0"/>
                  <a:cs typeface="Roboto" charset="0"/>
                </a:rPr>
                <a:t>The text placeholder will allow your text to flow naturally to the next column once you’ve reached the bottom of the text box.</a:t>
              </a:r>
            </a:p>
          </p:txBody>
        </p:sp>
        <p:sp>
          <p:nvSpPr>
            <p:cNvPr id="22" name="Triangle 21"/>
            <p:cNvSpPr/>
            <p:nvPr/>
          </p:nvSpPr>
          <p:spPr>
            <a:xfrm rot="16200000" flipH="1">
              <a:off x="6714103" y="2015828"/>
              <a:ext cx="336197" cy="141705"/>
            </a:xfrm>
            <a:prstGeom prst="triangle">
              <a:avLst/>
            </a:prstGeom>
            <a:solidFill>
              <a:srgbClr val="B6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55407" y="1552689"/>
              <a:ext cx="1766921" cy="365891"/>
            </a:xfrm>
            <a:prstGeom prst="rect">
              <a:avLst/>
            </a:prstGeom>
            <a:solidFill>
              <a:srgbClr val="4CE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72000" rtlCol="0" anchor="ctr"/>
            <a:lstStyle/>
            <a:p>
              <a:pPr lvl="0"/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Oswald Medium"/>
                  <a:ea typeface="Roboto" charset="0"/>
                  <a:cs typeface="Roboto" charset="0"/>
                </a:rPr>
                <a:t>TIP – COLUMNS</a:t>
              </a: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663576"/>
            <a:ext cx="8496300" cy="7207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930" y="205402"/>
            <a:ext cx="1578973" cy="9681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US" sz="600" b="0" i="0" smtClean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AU"/>
              <a:t>Month 2017</a:t>
            </a:r>
            <a:endParaRPr lang="mr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849" y="4826093"/>
            <a:ext cx="8496000" cy="8563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3850" y="205402"/>
            <a:ext cx="259080" cy="968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0" i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FA1E970E-FE87-894C-AEB2-41513ECF01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515350" y="139985"/>
            <a:ext cx="304800" cy="16223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323850" y="376238"/>
            <a:ext cx="8496300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23850" y="1384300"/>
            <a:ext cx="8496300" cy="3240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one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15pt</a:t>
            </a:r>
          </a:p>
          <a:p>
            <a:pPr lvl="1"/>
            <a:r>
              <a:rPr lang="en-US" dirty="0"/>
              <a:t>Level two text here, Frank </a:t>
            </a:r>
            <a:r>
              <a:rPr lang="en-US" dirty="0" err="1"/>
              <a:t>Ruhl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Regular 11pt</a:t>
            </a:r>
          </a:p>
          <a:p>
            <a:pPr lvl="2"/>
            <a:r>
              <a:rPr lang="en-US" dirty="0"/>
              <a:t>Level three 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  <a:p>
            <a:pPr lvl="3"/>
            <a:r>
              <a:rPr lang="en-US" dirty="0"/>
              <a:t>Level four subheading here, </a:t>
            </a:r>
            <a:r>
              <a:rPr lang="en-US" dirty="0" err="1"/>
              <a:t>Roboto</a:t>
            </a:r>
            <a:r>
              <a:rPr lang="en-US" dirty="0"/>
              <a:t> Bold 8pt</a:t>
            </a:r>
          </a:p>
          <a:p>
            <a:pPr lvl="4"/>
            <a:r>
              <a:rPr lang="en-US" dirty="0"/>
              <a:t>Level five subtext here, </a:t>
            </a:r>
            <a:r>
              <a:rPr lang="en-US" dirty="0" err="1"/>
              <a:t>Roboto</a:t>
            </a:r>
            <a:r>
              <a:rPr lang="en-US" dirty="0"/>
              <a:t> Light 8pt</a:t>
            </a:r>
          </a:p>
        </p:txBody>
      </p:sp>
    </p:spTree>
    <p:extLst>
      <p:ext uri="{BB962C8B-B14F-4D97-AF65-F5344CB8AC3E}">
        <p14:creationId xmlns:p14="http://schemas.microsoft.com/office/powerpoint/2010/main" val="10780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0" r:id="rId3"/>
    <p:sldLayoutId id="2147483704" r:id="rId4"/>
    <p:sldLayoutId id="2147483673" r:id="rId5"/>
    <p:sldLayoutId id="2147483662" r:id="rId6"/>
    <p:sldLayoutId id="2147483749" r:id="rId7"/>
    <p:sldLayoutId id="2147483715" r:id="rId8"/>
    <p:sldLayoutId id="2147483716" r:id="rId9"/>
    <p:sldLayoutId id="2147483707" r:id="rId10"/>
    <p:sldLayoutId id="2147483705" r:id="rId11"/>
    <p:sldLayoutId id="2147483706" r:id="rId12"/>
    <p:sldLayoutId id="2147483708" r:id="rId13"/>
    <p:sldLayoutId id="2147483686" r:id="rId14"/>
    <p:sldLayoutId id="2147483696" r:id="rId15"/>
    <p:sldLayoutId id="2147483687" r:id="rId16"/>
    <p:sldLayoutId id="2147483688" r:id="rId17"/>
    <p:sldLayoutId id="2147483689" r:id="rId18"/>
    <p:sldLayoutId id="2147483678" r:id="rId19"/>
    <p:sldLayoutId id="2147483679" r:id="rId20"/>
    <p:sldLayoutId id="2147483751" r:id="rId21"/>
    <p:sldLayoutId id="2147483712" r:id="rId22"/>
    <p:sldLayoutId id="2147483746" r:id="rId23"/>
    <p:sldLayoutId id="2147483728" r:id="rId24"/>
    <p:sldLayoutId id="2147483732" r:id="rId25"/>
    <p:sldLayoutId id="2147483733" r:id="rId26"/>
    <p:sldLayoutId id="2147483747" r:id="rId27"/>
    <p:sldLayoutId id="2147483722" r:id="rId28"/>
    <p:sldLayoutId id="2147483752" r:id="rId29"/>
    <p:sldLayoutId id="2147483753" r:id="rId30"/>
    <p:sldLayoutId id="2147483683" r:id="rId31"/>
    <p:sldLayoutId id="2147483682" r:id="rId32"/>
    <p:sldLayoutId id="2147483684" r:id="rId33"/>
    <p:sldLayoutId id="2147483685" r:id="rId34"/>
    <p:sldLayoutId id="2147483744" r:id="rId35"/>
    <p:sldLayoutId id="2147483690" r:id="rId36"/>
    <p:sldLayoutId id="2147483691" r:id="rId37"/>
    <p:sldLayoutId id="2147483692" r:id="rId38"/>
    <p:sldLayoutId id="2147483695" r:id="rId39"/>
    <p:sldLayoutId id="2147483693" r:id="rId40"/>
    <p:sldLayoutId id="2147483694" r:id="rId41"/>
    <p:sldLayoutId id="2147483697" r:id="rId42"/>
    <p:sldLayoutId id="2147483741" r:id="rId43"/>
    <p:sldLayoutId id="2147483736" r:id="rId44"/>
    <p:sldLayoutId id="2147483750" r:id="rId45"/>
    <p:sldLayoutId id="2147483699" r:id="rId46"/>
    <p:sldLayoutId id="2147483666" r:id="rId47"/>
    <p:sldLayoutId id="2147483667" r:id="rId48"/>
    <p:sldLayoutId id="2147483701" r:id="rId49"/>
    <p:sldLayoutId id="2147483700" r:id="rId50"/>
    <p:sldLayoutId id="2147483702" r:id="rId5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300" b="0" i="0" kern="1200" cap="all" baseline="0">
          <a:solidFill>
            <a:schemeClr val="accent1"/>
          </a:solidFill>
          <a:latin typeface="Oswald Medium" charset="0"/>
          <a:ea typeface="Oswald Medium" charset="0"/>
          <a:cs typeface="Oswald Medium" charset="0"/>
        </a:defRPr>
      </a:lvl1pPr>
    </p:titleStyle>
    <p:bodyStyle>
      <a:lvl1pPr marL="180000" indent="-180000" algn="l" defTabSz="6858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accent1"/>
        </a:buClr>
        <a:buFont typeface=".AppleSystemUIFont" charset="-120"/>
        <a:buChar char="»"/>
        <a:defRPr sz="1500" b="0" i="0" kern="1200" baseline="0">
          <a:solidFill>
            <a:schemeClr val="tx2"/>
          </a:solidFill>
          <a:latin typeface="Frank Ruhl Libre" charset="0"/>
          <a:ea typeface="Frank Ruhl Libre" charset="0"/>
          <a:cs typeface="Frank Ruhl Libre" charset="0"/>
        </a:defRPr>
      </a:lvl1pPr>
      <a:lvl2pPr marL="180000" indent="-180000" algn="l" defTabSz="6858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accent1"/>
        </a:buClr>
        <a:buFont typeface=".AppleSystemUIFont" charset="-120"/>
        <a:buChar char="»"/>
        <a:defRPr sz="1100" b="0" i="0" kern="1200" baseline="0">
          <a:solidFill>
            <a:schemeClr val="tx2"/>
          </a:solidFill>
          <a:latin typeface="Frank Ruhl Libre" charset="0"/>
          <a:ea typeface="Frank Ruhl Libre" charset="0"/>
          <a:cs typeface="Frank Ruhl Libre" charset="0"/>
        </a:defRPr>
      </a:lvl2pPr>
      <a:lvl3pPr marL="180000" indent="-180000" algn="l" defTabSz="1800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accent1"/>
        </a:buClr>
        <a:buFont typeface=".AppleSystemUIFont" charset="-120"/>
        <a:buChar char="»"/>
        <a:defRPr sz="800" b="0" i="0" kern="1200" baseline="0">
          <a:solidFill>
            <a:schemeClr val="tx2"/>
          </a:solidFill>
          <a:latin typeface="Roboto Light" charset="0"/>
          <a:ea typeface="Roboto Light" charset="0"/>
          <a:cs typeface="Roboto Light" charset="0"/>
        </a:defRPr>
      </a:lvl3pPr>
      <a:lvl4pPr marL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accent1"/>
        </a:buClr>
        <a:buFont typeface="Arial" charset="0"/>
        <a:buNone/>
        <a:defRPr sz="800" b="1" i="0" kern="1200" baseline="0">
          <a:solidFill>
            <a:schemeClr val="accent1"/>
          </a:solidFill>
          <a:latin typeface="Roboto" charset="0"/>
          <a:ea typeface="Roboto" charset="0"/>
          <a:cs typeface="Roboto" charset="0"/>
        </a:defRPr>
      </a:lvl4pPr>
      <a:lvl5pPr marL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accent1"/>
        </a:buClr>
        <a:buFont typeface="Arial" charset="0"/>
        <a:buNone/>
        <a:defRPr sz="800" b="0" i="0" kern="1200" baseline="0">
          <a:solidFill>
            <a:schemeClr val="tx2"/>
          </a:solidFill>
          <a:latin typeface="Roboto Light" charset="0"/>
          <a:ea typeface="Roboto Light" charset="0"/>
          <a:cs typeface="Roboto Ligh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66">
          <p15:clr>
            <a:srgbClr val="F26B43"/>
          </p15:clr>
        </p15:guide>
        <p15:guide id="2" pos="2880">
          <p15:clr>
            <a:srgbClr val="F26B43"/>
          </p15:clr>
        </p15:guide>
        <p15:guide id="3" pos="204">
          <p15:clr>
            <a:srgbClr val="F26B43"/>
          </p15:clr>
        </p15:guide>
        <p15:guide id="4" pos="5556">
          <p15:clr>
            <a:srgbClr val="F26B43"/>
          </p15:clr>
        </p15:guide>
        <p15:guide id="5" pos="1542">
          <p15:clr>
            <a:srgbClr val="F26B43"/>
          </p15:clr>
        </p15:guide>
        <p15:guide id="6" pos="4218">
          <p15:clr>
            <a:srgbClr val="F26B43"/>
          </p15:clr>
        </p15:guide>
        <p15:guide id="7" pos="1094">
          <p15:clr>
            <a:srgbClr val="F26B43"/>
          </p15:clr>
        </p15:guide>
        <p15:guide id="8" pos="2431">
          <p15:clr>
            <a:srgbClr val="F26B43"/>
          </p15:clr>
        </p15:guide>
        <p15:guide id="9" pos="3324">
          <p15:clr>
            <a:srgbClr val="F26B43"/>
          </p15:clr>
        </p15:guide>
        <p15:guide id="10" pos="4665">
          <p15:clr>
            <a:srgbClr val="F26B43"/>
          </p15:clr>
        </p15:guide>
        <p15:guide id="11" pos="3778">
          <p15:clr>
            <a:srgbClr val="F26B43"/>
          </p15:clr>
        </p15:guide>
        <p15:guide id="12" pos="5109">
          <p15:clr>
            <a:srgbClr val="F26B43"/>
          </p15:clr>
        </p15:guide>
        <p15:guide id="13" pos="1981">
          <p15:clr>
            <a:srgbClr val="F26B43"/>
          </p15:clr>
        </p15:guide>
        <p15:guide id="14" pos="647">
          <p15:clr>
            <a:srgbClr val="F26B43"/>
          </p15:clr>
        </p15:guide>
        <p15:guide id="15" orient="horz" pos="872">
          <p15:clr>
            <a:srgbClr val="F26B43"/>
          </p15:clr>
        </p15:guide>
        <p15:guide id="16" orient="horz" pos="418">
          <p15:clr>
            <a:srgbClr val="F26B43"/>
          </p15:clr>
        </p15:guide>
        <p15:guide id="18" orient="horz" pos="2913">
          <p15:clr>
            <a:srgbClr val="F26B43"/>
          </p15:clr>
        </p15:guide>
        <p15:guide id="19" orient="horz" pos="237">
          <p15:clr>
            <a:srgbClr val="F26B43"/>
          </p15:clr>
        </p15:guide>
        <p15:guide id="20" orient="horz" pos="3094">
          <p15:clr>
            <a:srgbClr val="F26B43"/>
          </p15:clr>
        </p15:guide>
        <p15:guide id="21" orient="horz" pos="18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June 2018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DD1445-C8BA-4664-A4D2-CDF6CA18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POC Analytics Model for OH&amp;S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95E8B-D07E-4752-9C60-3E3157F1C9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95" y="701417"/>
            <a:ext cx="1450780" cy="16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4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4037E-2067-4391-8B38-3061DFE6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/>
              <a:t>June 2018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C49460-0D93-433D-8D37-CE16C4FE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18944"/>
            <a:ext cx="8496300" cy="720724"/>
          </a:xfrm>
        </p:spPr>
        <p:txBody>
          <a:bodyPr/>
          <a:lstStyle/>
          <a:p>
            <a:r>
              <a:rPr lang="en-AU" sz="2400" dirty="0"/>
              <a:t>OH&amp;S – Analytics model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ACCF3-EEB7-45B1-B075-3807FD9656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3549" y="1124105"/>
            <a:ext cx="8496300" cy="324008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AU" sz="1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OH&amp;S data to identify common incidents &amp; hazards in Mirvac properties. Build a predictive model to foresee the repetitive incidents probability and advise accordingly.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Challenges/Outcomes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thousands of ohs incidents happens every year in MIRVAC sites which get recorded. Segmentation and clustering of this incident is a hard task but valuable to identify repetitive accidents and incidents. Mirvac needs to build a solution to analyse these accident and incidents and put predictive model on top of it to prevent future occurrence.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200000"/>
              </a:lnSpc>
              <a:spcAft>
                <a:spcPts val="0"/>
              </a:spcAft>
              <a:buNone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4C88-B478-4247-B174-9318B6E74B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0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F5C99-F04F-46F7-BC21-8EE481AF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BC245-849B-4B74-9D2B-92A9A6E4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17F0D-D481-4A67-988A-D2200E1F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63576"/>
            <a:ext cx="8496300" cy="720724"/>
          </a:xfrm>
        </p:spPr>
        <p:txBody>
          <a:bodyPr/>
          <a:lstStyle/>
          <a:p>
            <a:r>
              <a:rPr lang="en-US" dirty="0"/>
              <a:t>Technical Solution Success Factors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80C14-76C0-4824-90A7-8E5E79C9E2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3850" y="1109571"/>
            <a:ext cx="8496300" cy="720724"/>
          </a:xfrm>
        </p:spPr>
        <p:txBody>
          <a:bodyPr/>
          <a:lstStyle/>
          <a:p>
            <a:r>
              <a:rPr lang="en-US" dirty="0"/>
              <a:t>Capability to analyze data in its native form </a:t>
            </a:r>
          </a:p>
          <a:p>
            <a:r>
              <a:rPr lang="en-US" dirty="0"/>
              <a:t>Identify use case for most valuable insights</a:t>
            </a:r>
          </a:p>
          <a:p>
            <a:r>
              <a:rPr lang="en-US" dirty="0"/>
              <a:t>Scale up capability for new data source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798C-1872-44C9-B508-0EE217DD72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4C942FA-FB8A-48D6-A306-A299958B897D}"/>
              </a:ext>
            </a:extLst>
          </p:cNvPr>
          <p:cNvSpPr txBox="1">
            <a:spLocks/>
          </p:cNvSpPr>
          <p:nvPr/>
        </p:nvSpPr>
        <p:spPr>
          <a:xfrm>
            <a:off x="323850" y="1915928"/>
            <a:ext cx="8496300" cy="7207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300" b="0" i="0" kern="1200" cap="all" baseline="0">
                <a:solidFill>
                  <a:schemeClr val="accent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</a:lstStyle>
          <a:p>
            <a:r>
              <a:rPr lang="en-US" dirty="0"/>
              <a:t>Users Success Factors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E038BCF-77FB-41CB-950C-2CDE99287C9F}"/>
              </a:ext>
            </a:extLst>
          </p:cNvPr>
          <p:cNvSpPr txBox="1">
            <a:spLocks/>
          </p:cNvSpPr>
          <p:nvPr/>
        </p:nvSpPr>
        <p:spPr>
          <a:xfrm>
            <a:off x="323850" y="2384473"/>
            <a:ext cx="8496300" cy="7207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.AppleSystemUIFont" charset="-120"/>
              <a:buChar char="»"/>
              <a:defRPr sz="1100" b="0" i="0" kern="1200" baseline="0">
                <a:solidFill>
                  <a:schemeClr val="tx2"/>
                </a:solidFill>
                <a:latin typeface="Frank Ruhl Libre" charset="0"/>
                <a:ea typeface="Frank Ruhl Libre" charset="0"/>
                <a:cs typeface="Frank Ruhl Libre" charset="0"/>
              </a:defRPr>
            </a:lvl1pPr>
            <a:lvl2pPr marL="180000" indent="-1800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.AppleSystemUIFont" charset="-120"/>
              <a:buChar char="»"/>
              <a:defRPr sz="800" b="0" i="0" kern="1200" baseline="0">
                <a:solidFill>
                  <a:schemeClr val="tx2"/>
                </a:solidFill>
                <a:latin typeface="+mn-lt"/>
                <a:ea typeface="Frank Ruhl Libre" charset="0"/>
                <a:cs typeface="Frank Ruhl Libre" charset="0"/>
              </a:defRPr>
            </a:lvl2pPr>
            <a:lvl3pPr marL="180000" indent="-180000" algn="l" defTabSz="1800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.AppleSystemUIFont" charset="-120"/>
              <a:buChar char="»"/>
              <a:defRPr sz="800" b="0" i="0" kern="1200" baseline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None/>
              <a:defRPr sz="800" b="1" i="0" kern="120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Arial" charset="0"/>
              <a:buNone/>
              <a:defRPr sz="800" b="0" i="0" kern="1200" baseline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Pre-defined reports</a:t>
            </a:r>
          </a:p>
          <a:p>
            <a:r>
              <a:rPr lang="en-US" dirty="0"/>
              <a:t>Able to connect multiple source at the same time for </a:t>
            </a:r>
            <a:r>
              <a:rPr lang="en-US" dirty="0" err="1"/>
              <a:t>adhoc</a:t>
            </a:r>
            <a:r>
              <a:rPr lang="en-US" dirty="0"/>
              <a:t>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34A58-CE48-47EE-8831-AB6AC214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679BE-C9DB-428E-AAAF-1DA7CDE4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85A6FF-D025-4C49-9768-E9F0CCDB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07977A-A628-417A-9CA1-F11126B6ED1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72518" y="1384300"/>
            <a:ext cx="7798963" cy="32400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D831-A9E8-4A4C-A4EE-0C8A76BDC2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7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4AFE3-8F4E-40A6-9798-450C622E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Month 2017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44768-469A-4947-BE2A-FC61BDA9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D280F1-1212-4DC0-B07B-AD02252E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AE767-6D24-42A4-9D8E-3937B6FE9F3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Project Manager / Solution Architecture</a:t>
            </a:r>
          </a:p>
          <a:p>
            <a:r>
              <a:rPr lang="en-US" dirty="0"/>
              <a:t>Data Engineer</a:t>
            </a:r>
          </a:p>
          <a:p>
            <a:r>
              <a:rPr lang="en-US" dirty="0"/>
              <a:t>HSE SMEs</a:t>
            </a:r>
          </a:p>
          <a:p>
            <a:r>
              <a:rPr lang="en-US" dirty="0"/>
              <a:t>Data Scientist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HSE Data Access : 3</a:t>
            </a:r>
            <a:r>
              <a:rPr lang="en-US" baseline="30000" dirty="0"/>
              <a:t>rd</a:t>
            </a:r>
            <a:r>
              <a:rPr lang="en-US" dirty="0"/>
              <a:t> August 2018</a:t>
            </a:r>
          </a:p>
          <a:p>
            <a:r>
              <a:rPr lang="en-US" dirty="0"/>
              <a:t>Azure Environment Setup : 17</a:t>
            </a:r>
            <a:r>
              <a:rPr lang="en-US" baseline="30000" dirty="0"/>
              <a:t>th</a:t>
            </a:r>
            <a:r>
              <a:rPr lang="en-US" dirty="0"/>
              <a:t> August</a:t>
            </a:r>
          </a:p>
          <a:p>
            <a:r>
              <a:rPr lang="en-US" dirty="0"/>
              <a:t>Initial Project Scoping : 24</a:t>
            </a:r>
            <a:r>
              <a:rPr lang="en-US" baseline="30000" dirty="0"/>
              <a:t>th</a:t>
            </a:r>
            <a:r>
              <a:rPr lang="en-US" dirty="0"/>
              <a:t> August</a:t>
            </a:r>
          </a:p>
          <a:p>
            <a:r>
              <a:rPr lang="en-US" dirty="0"/>
              <a:t>Development : 5 weeks (28</a:t>
            </a:r>
            <a:r>
              <a:rPr lang="en-US" baseline="30000" dirty="0"/>
              <a:t>th</a:t>
            </a:r>
            <a:r>
              <a:rPr lang="en-US" dirty="0"/>
              <a:t> September)</a:t>
            </a:r>
          </a:p>
          <a:p>
            <a:r>
              <a:rPr lang="en-US" dirty="0"/>
              <a:t>UAT Testing : 3 Weeks (19</a:t>
            </a:r>
            <a:r>
              <a:rPr lang="en-US" baseline="30000" dirty="0"/>
              <a:t>th</a:t>
            </a:r>
            <a:r>
              <a:rPr lang="en-US" dirty="0"/>
              <a:t> October)</a:t>
            </a:r>
          </a:p>
          <a:p>
            <a:r>
              <a:rPr lang="en-US" dirty="0"/>
              <a:t>Showcase : 2</a:t>
            </a:r>
            <a:r>
              <a:rPr lang="en-US" baseline="30000" dirty="0"/>
              <a:t>nd</a:t>
            </a:r>
            <a:r>
              <a:rPr lang="en-US" dirty="0"/>
              <a:t> November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9525-F229-461D-B8F0-7F7597827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A1E970E-FE87-894C-AEB2-41513ECF01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A6241-09B0-480A-8B0D-B43994C39A51}"/>
              </a:ext>
            </a:extLst>
          </p:cNvPr>
          <p:cNvSpPr/>
          <p:nvPr/>
        </p:nvSpPr>
        <p:spPr>
          <a:xfrm>
            <a:off x="238501" y="2422087"/>
            <a:ext cx="9893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Key Dates </a:t>
            </a:r>
          </a:p>
        </p:txBody>
      </p:sp>
    </p:spTree>
    <p:extLst>
      <p:ext uri="{BB962C8B-B14F-4D97-AF65-F5344CB8AC3E}">
        <p14:creationId xmlns:p14="http://schemas.microsoft.com/office/powerpoint/2010/main" val="1743813756"/>
      </p:ext>
    </p:extLst>
  </p:cSld>
  <p:clrMapOvr>
    <a:masterClrMapping/>
  </p:clrMapOvr>
</p:sld>
</file>

<file path=ppt/theme/theme1.xml><?xml version="1.0" encoding="utf-8"?>
<a:theme xmlns:a="http://schemas.openxmlformats.org/drawingml/2006/main" name="Mirvac 16x9 Theme">
  <a:themeElements>
    <a:clrScheme name="Mirvac_Colours">
      <a:dk1>
        <a:srgbClr val="54555B"/>
      </a:dk1>
      <a:lt1>
        <a:srgbClr val="FFFFFF"/>
      </a:lt1>
      <a:dk2>
        <a:srgbClr val="061D42"/>
      </a:dk2>
      <a:lt2>
        <a:srgbClr val="BABCBB"/>
      </a:lt2>
      <a:accent1>
        <a:srgbClr val="7AA4DA"/>
      </a:accent1>
      <a:accent2>
        <a:srgbClr val="48C4B0"/>
      </a:accent2>
      <a:accent3>
        <a:srgbClr val="FBD551"/>
      </a:accent3>
      <a:accent4>
        <a:srgbClr val="ED2737"/>
      </a:accent4>
      <a:accent5>
        <a:srgbClr val="977B58"/>
      </a:accent5>
      <a:accent6>
        <a:srgbClr val="6B8A77"/>
      </a:accent6>
      <a:hlink>
        <a:srgbClr val="7AA4DA"/>
      </a:hlink>
      <a:folHlink>
        <a:srgbClr val="6B8FC0"/>
      </a:folHlink>
    </a:clrScheme>
    <a:fontScheme name="Mirvac_Font">
      <a:majorFont>
        <a:latin typeface="Oswald Medium"/>
        <a:ea typeface=""/>
        <a:cs typeface=""/>
      </a:majorFont>
      <a:minorFont>
        <a:latin typeface="Robo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buClr>
            <a:schemeClr val="accent1"/>
          </a:buClr>
          <a:buFont typeface=".AppleSystemUIFont" charset="-120"/>
          <a:buChar char="»"/>
          <a:defRPr sz="1100" smtClean="0">
            <a:solidFill>
              <a:schemeClr val="tx2"/>
            </a:solidFill>
            <a:latin typeface="Frank Ruhl Libre" charset="0"/>
            <a:ea typeface="Frank Ruhl Libre" charset="0"/>
            <a:cs typeface="Frank Ruhl Libre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rvac_MasterTemplate_16x9_FA4" id="{E5038147-666F-E446-92A6-2C049B5F5740}" vid="{212CEC6F-25BD-DD46-A608-08CDC28AF1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BB36E4595234A9AE3BBF1BF5D95B7" ma:contentTypeVersion="4" ma:contentTypeDescription="Create a new document." ma:contentTypeScope="" ma:versionID="b47de205bb7d0ed02701ab3929d161c2">
  <xsd:schema xmlns:xsd="http://www.w3.org/2001/XMLSchema" xmlns:xs="http://www.w3.org/2001/XMLSchema" xmlns:p="http://schemas.microsoft.com/office/2006/metadata/properties" xmlns:ns2="5be689cd-07a0-4e3b-8cf8-460d4de16c81" targetNamespace="http://schemas.microsoft.com/office/2006/metadata/properties" ma:root="true" ma:fieldsID="86f8b533f369c3eaf1797d313019eecb" ns2:_="">
    <xsd:import namespace="5be689cd-07a0-4e3b-8cf8-460d4de16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689cd-07a0-4e3b-8cf8-460d4de16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11B1E7-960C-4CA9-94C2-B17115AB6E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36E160-565E-4CB7-B809-15CD8AE253B4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5be689cd-07a0-4e3b-8cf8-460d4de16c8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E305BC8-B4B7-4DD5-9A9B-E3139E5C50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e689cd-07a0-4e3b-8cf8-460d4de16c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Mirvac Master Template Final</Template>
  <TotalTime>1197</TotalTime>
  <Words>229</Words>
  <Application>Microsoft Office PowerPoint</Application>
  <PresentationFormat>On-screen Show (16:9)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.AppleSystemUIFont</vt:lpstr>
      <vt:lpstr>Arial</vt:lpstr>
      <vt:lpstr>Calibri</vt:lpstr>
      <vt:lpstr>Frank Ruhl Libre</vt:lpstr>
      <vt:lpstr>Oswald Medium</vt:lpstr>
      <vt:lpstr>Roboto</vt:lpstr>
      <vt:lpstr>Roboto Light</vt:lpstr>
      <vt:lpstr>Times New Roman</vt:lpstr>
      <vt:lpstr>Mirvac 16x9 Theme</vt:lpstr>
      <vt:lpstr>PowerPoint Presentation</vt:lpstr>
      <vt:lpstr>OH&amp;S – Analytics model</vt:lpstr>
      <vt:lpstr>Technical Solution Success Factors </vt:lpstr>
      <vt:lpstr>Solution Architecture</vt:lpstr>
      <vt:lpstr>Roles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Masud Khan</dc:creator>
  <cp:lastModifiedBy>Masud Khan</cp:lastModifiedBy>
  <cp:revision>29</cp:revision>
  <cp:lastPrinted>2017-10-24T06:10:28Z</cp:lastPrinted>
  <dcterms:created xsi:type="dcterms:W3CDTF">2018-06-11T12:39:18Z</dcterms:created>
  <dcterms:modified xsi:type="dcterms:W3CDTF">2018-07-26T06:50:46Z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0x01010064DBB36E4595234A9AE3BBF1BF5D95B7</vt:lpwstr>
  </property>
</Properties>
</file>