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5" r:id="rId11"/>
    <p:sldId id="266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C9A96-F408-EA5D-B793-079067238FDA}" v="105" dt="2025-02-02T18:55:35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026D6-79E5-42AD-BCBC-2E893781CC0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DBD5A5D-B516-4777-9F3A-496E832FB1B9}">
      <dgm:prSet/>
      <dgm:spPr/>
      <dgm:t>
        <a:bodyPr/>
        <a:lstStyle/>
        <a:p>
          <a:r>
            <a:rPr lang="en-US" b="1"/>
            <a:t>SOAP (Simple Object Access Protocol):</a:t>
          </a:r>
          <a:endParaRPr lang="en-US"/>
        </a:p>
      </dgm:t>
    </dgm:pt>
    <dgm:pt modelId="{FA6554C1-1965-47B6-A9BA-AA057B946CA6}" type="parTrans" cxnId="{7E101A49-A2F3-4588-A09F-193025ECE45D}">
      <dgm:prSet/>
      <dgm:spPr/>
      <dgm:t>
        <a:bodyPr/>
        <a:lstStyle/>
        <a:p>
          <a:endParaRPr lang="en-US"/>
        </a:p>
      </dgm:t>
    </dgm:pt>
    <dgm:pt modelId="{C245320A-574C-43BA-98B8-864517733343}" type="sibTrans" cxnId="{7E101A49-A2F3-4588-A09F-193025ECE45D}">
      <dgm:prSet/>
      <dgm:spPr/>
      <dgm:t>
        <a:bodyPr/>
        <a:lstStyle/>
        <a:p>
          <a:endParaRPr lang="en-US"/>
        </a:p>
      </dgm:t>
    </dgm:pt>
    <dgm:pt modelId="{4207392C-E7D2-4E26-8D76-7BB411E38DE9}">
      <dgm:prSet/>
      <dgm:spPr/>
      <dgm:t>
        <a:bodyPr/>
        <a:lstStyle/>
        <a:p>
          <a:r>
            <a:rPr lang="en-US" dirty="0"/>
            <a:t>Based on XML</a:t>
          </a:r>
        </a:p>
      </dgm:t>
    </dgm:pt>
    <dgm:pt modelId="{E16D7DD1-ABF1-4A2C-96F8-3CBF73FA1C5C}" type="parTrans" cxnId="{BF63CC75-6E53-4185-BADF-F7F2281CE2F2}">
      <dgm:prSet/>
      <dgm:spPr/>
      <dgm:t>
        <a:bodyPr/>
        <a:lstStyle/>
        <a:p>
          <a:endParaRPr lang="en-US"/>
        </a:p>
      </dgm:t>
    </dgm:pt>
    <dgm:pt modelId="{8386D5D3-B827-4457-9DAF-86E89550D613}" type="sibTrans" cxnId="{BF63CC75-6E53-4185-BADF-F7F2281CE2F2}">
      <dgm:prSet/>
      <dgm:spPr/>
      <dgm:t>
        <a:bodyPr/>
        <a:lstStyle/>
        <a:p>
          <a:endParaRPr lang="en-US"/>
        </a:p>
      </dgm:t>
    </dgm:pt>
    <dgm:pt modelId="{5817B650-4382-49B4-BC98-3845A8277CA8}">
      <dgm:prSet/>
      <dgm:spPr/>
      <dgm:t>
        <a:bodyPr/>
        <a:lstStyle/>
        <a:p>
          <a:r>
            <a:rPr lang="en-US"/>
            <a:t>Strict standards for communication</a:t>
          </a:r>
        </a:p>
      </dgm:t>
    </dgm:pt>
    <dgm:pt modelId="{2042C30C-F588-402E-B65C-A4CF5C3D1771}" type="parTrans" cxnId="{811BAD10-B948-420D-A41C-0739818B18D4}">
      <dgm:prSet/>
      <dgm:spPr/>
      <dgm:t>
        <a:bodyPr/>
        <a:lstStyle/>
        <a:p>
          <a:endParaRPr lang="en-US"/>
        </a:p>
      </dgm:t>
    </dgm:pt>
    <dgm:pt modelId="{D187D3BF-9299-4603-985E-DAE6F277CB1D}" type="sibTrans" cxnId="{811BAD10-B948-420D-A41C-0739818B18D4}">
      <dgm:prSet/>
      <dgm:spPr/>
      <dgm:t>
        <a:bodyPr/>
        <a:lstStyle/>
        <a:p>
          <a:endParaRPr lang="en-US"/>
        </a:p>
      </dgm:t>
    </dgm:pt>
    <dgm:pt modelId="{8AF65172-D8D5-4A0C-B8F6-816494C123E9}">
      <dgm:prSet/>
      <dgm:spPr/>
      <dgm:t>
        <a:bodyPr/>
        <a:lstStyle/>
        <a:p>
          <a:r>
            <a:rPr lang="en-US"/>
            <a:t>Better suited for enterprise-level secure transactions</a:t>
          </a:r>
        </a:p>
      </dgm:t>
    </dgm:pt>
    <dgm:pt modelId="{A916CEBA-C92F-4F61-8BC6-DE11776EE519}" type="parTrans" cxnId="{A8D4D1D5-4C93-4DE4-A3DC-0B3792F52C04}">
      <dgm:prSet/>
      <dgm:spPr/>
      <dgm:t>
        <a:bodyPr/>
        <a:lstStyle/>
        <a:p>
          <a:endParaRPr lang="en-US"/>
        </a:p>
      </dgm:t>
    </dgm:pt>
    <dgm:pt modelId="{D532534E-D3B1-45B0-B224-7F681496BF63}" type="sibTrans" cxnId="{A8D4D1D5-4C93-4DE4-A3DC-0B3792F52C04}">
      <dgm:prSet/>
      <dgm:spPr/>
      <dgm:t>
        <a:bodyPr/>
        <a:lstStyle/>
        <a:p>
          <a:endParaRPr lang="en-US"/>
        </a:p>
      </dgm:t>
    </dgm:pt>
    <dgm:pt modelId="{964B2F48-92B6-4BBF-B425-E3CEB32ACD77}">
      <dgm:prSet/>
      <dgm:spPr/>
      <dgm:t>
        <a:bodyPr/>
        <a:lstStyle/>
        <a:p>
          <a:r>
            <a:rPr lang="en-US" b="1"/>
            <a:t>REST (Representational State Transfer):</a:t>
          </a:r>
          <a:endParaRPr lang="en-US"/>
        </a:p>
      </dgm:t>
    </dgm:pt>
    <dgm:pt modelId="{96D03EA4-C08D-4ABA-8D5C-C9D75A428870}" type="parTrans" cxnId="{A0E36E80-83FB-4D1E-A462-D68B39BA6A7F}">
      <dgm:prSet/>
      <dgm:spPr/>
      <dgm:t>
        <a:bodyPr/>
        <a:lstStyle/>
        <a:p>
          <a:endParaRPr lang="en-US"/>
        </a:p>
      </dgm:t>
    </dgm:pt>
    <dgm:pt modelId="{5228A696-CB9A-40C3-88F8-81424108207D}" type="sibTrans" cxnId="{A0E36E80-83FB-4D1E-A462-D68B39BA6A7F}">
      <dgm:prSet/>
      <dgm:spPr/>
      <dgm:t>
        <a:bodyPr/>
        <a:lstStyle/>
        <a:p>
          <a:endParaRPr lang="en-US"/>
        </a:p>
      </dgm:t>
    </dgm:pt>
    <dgm:pt modelId="{89394743-D8FF-4E6A-89C0-9A8907E09359}">
      <dgm:prSet/>
      <dgm:spPr/>
      <dgm:t>
        <a:bodyPr/>
        <a:lstStyle/>
        <a:p>
          <a:r>
            <a:rPr lang="en-US"/>
            <a:t>Relies on HTTP</a:t>
          </a:r>
        </a:p>
      </dgm:t>
    </dgm:pt>
    <dgm:pt modelId="{BD807C02-0766-4D47-8545-D509D36391A4}" type="parTrans" cxnId="{474AC4C3-42A6-4C57-985F-3559CB8D44DD}">
      <dgm:prSet/>
      <dgm:spPr/>
      <dgm:t>
        <a:bodyPr/>
        <a:lstStyle/>
        <a:p>
          <a:endParaRPr lang="en-US"/>
        </a:p>
      </dgm:t>
    </dgm:pt>
    <dgm:pt modelId="{73F98D19-9212-415C-82B9-001C388A3D62}" type="sibTrans" cxnId="{474AC4C3-42A6-4C57-985F-3559CB8D44DD}">
      <dgm:prSet/>
      <dgm:spPr/>
      <dgm:t>
        <a:bodyPr/>
        <a:lstStyle/>
        <a:p>
          <a:endParaRPr lang="en-US"/>
        </a:p>
      </dgm:t>
    </dgm:pt>
    <dgm:pt modelId="{317E8553-7837-457B-B6A3-72A4BDE5D5F6}">
      <dgm:prSet/>
      <dgm:spPr/>
      <dgm:t>
        <a:bodyPr/>
        <a:lstStyle/>
        <a:p>
          <a:r>
            <a:rPr lang="en-US" dirty="0"/>
            <a:t>Lightweight and faster</a:t>
          </a:r>
        </a:p>
      </dgm:t>
    </dgm:pt>
    <dgm:pt modelId="{19A287B9-29DE-4D5F-8103-82BFA92027AC}" type="parTrans" cxnId="{EAD474D8-04F7-468D-B2C9-4AC41E408361}">
      <dgm:prSet/>
      <dgm:spPr/>
      <dgm:t>
        <a:bodyPr/>
        <a:lstStyle/>
        <a:p>
          <a:endParaRPr lang="en-US"/>
        </a:p>
      </dgm:t>
    </dgm:pt>
    <dgm:pt modelId="{9F70EEFD-7CF2-4B52-9009-9D49778A318F}" type="sibTrans" cxnId="{EAD474D8-04F7-468D-B2C9-4AC41E408361}">
      <dgm:prSet/>
      <dgm:spPr/>
      <dgm:t>
        <a:bodyPr/>
        <a:lstStyle/>
        <a:p>
          <a:endParaRPr lang="en-US"/>
        </a:p>
      </dgm:t>
    </dgm:pt>
    <dgm:pt modelId="{B78CF313-9CB5-444B-847D-819BF6A8D6ED}">
      <dgm:prSet/>
      <dgm:spPr/>
      <dgm:t>
        <a:bodyPr/>
        <a:lstStyle/>
        <a:p>
          <a:r>
            <a:rPr lang="en-US"/>
            <a:t>Supports multiple data formats </a:t>
          </a:r>
          <a:r>
            <a:rPr lang="en-US" b="0"/>
            <a:t>(</a:t>
          </a:r>
          <a:r>
            <a:rPr lang="en-US"/>
            <a:t>JSON, XML</a:t>
          </a:r>
          <a:r>
            <a:rPr lang="en-US" b="0"/>
            <a:t>)</a:t>
          </a:r>
          <a:endParaRPr lang="en-US"/>
        </a:p>
      </dgm:t>
    </dgm:pt>
    <dgm:pt modelId="{723ACA9C-B4C5-48B9-BBB3-9B18C1446DE7}" type="parTrans" cxnId="{E2097B5C-307A-4451-9B98-B23CA5298E4B}">
      <dgm:prSet/>
      <dgm:spPr/>
      <dgm:t>
        <a:bodyPr/>
        <a:lstStyle/>
        <a:p>
          <a:endParaRPr lang="en-US"/>
        </a:p>
      </dgm:t>
    </dgm:pt>
    <dgm:pt modelId="{0FFC5A3E-BEEF-455E-AE37-C7607635A850}" type="sibTrans" cxnId="{E2097B5C-307A-4451-9B98-B23CA5298E4B}">
      <dgm:prSet/>
      <dgm:spPr/>
      <dgm:t>
        <a:bodyPr/>
        <a:lstStyle/>
        <a:p>
          <a:endParaRPr lang="en-US"/>
        </a:p>
      </dgm:t>
    </dgm:pt>
    <dgm:pt modelId="{0BED8BC0-F225-4F6C-859A-4774F1244597}" type="pres">
      <dgm:prSet presAssocID="{4B1026D6-79E5-42AD-BCBC-2E893781CC07}" presName="Name0" presStyleCnt="0">
        <dgm:presLayoutVars>
          <dgm:dir/>
          <dgm:animLvl val="lvl"/>
          <dgm:resizeHandles val="exact"/>
        </dgm:presLayoutVars>
      </dgm:prSet>
      <dgm:spPr/>
    </dgm:pt>
    <dgm:pt modelId="{FFD6D10B-EF35-4749-99F9-7C75351A808C}" type="pres">
      <dgm:prSet presAssocID="{9DBD5A5D-B516-4777-9F3A-496E832FB1B9}" presName="linNode" presStyleCnt="0"/>
      <dgm:spPr/>
    </dgm:pt>
    <dgm:pt modelId="{9B3796CF-6C83-499F-A930-730FA00B0B82}" type="pres">
      <dgm:prSet presAssocID="{9DBD5A5D-B516-4777-9F3A-496E832FB1B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CC8E787-0636-43F1-B4EA-68B0D856E56B}" type="pres">
      <dgm:prSet presAssocID="{9DBD5A5D-B516-4777-9F3A-496E832FB1B9}" presName="descendantText" presStyleLbl="alignAccFollowNode1" presStyleIdx="0" presStyleCnt="2">
        <dgm:presLayoutVars>
          <dgm:bulletEnabled val="1"/>
        </dgm:presLayoutVars>
      </dgm:prSet>
      <dgm:spPr/>
    </dgm:pt>
    <dgm:pt modelId="{733366BF-06E5-4C07-940A-168234721793}" type="pres">
      <dgm:prSet presAssocID="{C245320A-574C-43BA-98B8-864517733343}" presName="sp" presStyleCnt="0"/>
      <dgm:spPr/>
    </dgm:pt>
    <dgm:pt modelId="{869FB0EF-C3A1-4626-8215-67674E445128}" type="pres">
      <dgm:prSet presAssocID="{964B2F48-92B6-4BBF-B425-E3CEB32ACD77}" presName="linNode" presStyleCnt="0"/>
      <dgm:spPr/>
    </dgm:pt>
    <dgm:pt modelId="{D81E4CC8-6D4F-4918-B400-6A1AAE09CDA8}" type="pres">
      <dgm:prSet presAssocID="{964B2F48-92B6-4BBF-B425-E3CEB32ACD7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10C0CDC-FCA8-4ED5-98F5-44210ADCF309}" type="pres">
      <dgm:prSet presAssocID="{964B2F48-92B6-4BBF-B425-E3CEB32ACD7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22A1409-D3A0-43EB-84F1-DFCEFC7585F8}" type="presOf" srcId="{4207392C-E7D2-4E26-8D76-7BB411E38DE9}" destId="{CCC8E787-0636-43F1-B4EA-68B0D856E56B}" srcOrd="0" destOrd="0" presId="urn:microsoft.com/office/officeart/2005/8/layout/vList5"/>
    <dgm:cxn modelId="{811BAD10-B948-420D-A41C-0739818B18D4}" srcId="{9DBD5A5D-B516-4777-9F3A-496E832FB1B9}" destId="{5817B650-4382-49B4-BC98-3845A8277CA8}" srcOrd="1" destOrd="0" parTransId="{2042C30C-F588-402E-B65C-A4CF5C3D1771}" sibTransId="{D187D3BF-9299-4603-985E-DAE6F277CB1D}"/>
    <dgm:cxn modelId="{22FFA31C-FBEA-4160-BD42-AF75EFB680E9}" type="presOf" srcId="{5817B650-4382-49B4-BC98-3845A8277CA8}" destId="{CCC8E787-0636-43F1-B4EA-68B0D856E56B}" srcOrd="0" destOrd="1" presId="urn:microsoft.com/office/officeart/2005/8/layout/vList5"/>
    <dgm:cxn modelId="{49B2062C-F35C-4AA0-8A67-54D41BFD2D7C}" type="presOf" srcId="{8AF65172-D8D5-4A0C-B8F6-816494C123E9}" destId="{CCC8E787-0636-43F1-B4EA-68B0D856E56B}" srcOrd="0" destOrd="2" presId="urn:microsoft.com/office/officeart/2005/8/layout/vList5"/>
    <dgm:cxn modelId="{719AD739-CF43-4F91-952C-FC3126308319}" type="presOf" srcId="{964B2F48-92B6-4BBF-B425-E3CEB32ACD77}" destId="{D81E4CC8-6D4F-4918-B400-6A1AAE09CDA8}" srcOrd="0" destOrd="0" presId="urn:microsoft.com/office/officeart/2005/8/layout/vList5"/>
    <dgm:cxn modelId="{E2097B5C-307A-4451-9B98-B23CA5298E4B}" srcId="{964B2F48-92B6-4BBF-B425-E3CEB32ACD77}" destId="{B78CF313-9CB5-444B-847D-819BF6A8D6ED}" srcOrd="2" destOrd="0" parTransId="{723ACA9C-B4C5-48B9-BBB3-9B18C1446DE7}" sibTransId="{0FFC5A3E-BEEF-455E-AE37-C7607635A850}"/>
    <dgm:cxn modelId="{FED72D68-4037-406E-8F74-0230F4936650}" type="presOf" srcId="{B78CF313-9CB5-444B-847D-819BF6A8D6ED}" destId="{010C0CDC-FCA8-4ED5-98F5-44210ADCF309}" srcOrd="0" destOrd="2" presId="urn:microsoft.com/office/officeart/2005/8/layout/vList5"/>
    <dgm:cxn modelId="{7E101A49-A2F3-4588-A09F-193025ECE45D}" srcId="{4B1026D6-79E5-42AD-BCBC-2E893781CC07}" destId="{9DBD5A5D-B516-4777-9F3A-496E832FB1B9}" srcOrd="0" destOrd="0" parTransId="{FA6554C1-1965-47B6-A9BA-AA057B946CA6}" sibTransId="{C245320A-574C-43BA-98B8-864517733343}"/>
    <dgm:cxn modelId="{BF63CC75-6E53-4185-BADF-F7F2281CE2F2}" srcId="{9DBD5A5D-B516-4777-9F3A-496E832FB1B9}" destId="{4207392C-E7D2-4E26-8D76-7BB411E38DE9}" srcOrd="0" destOrd="0" parTransId="{E16D7DD1-ABF1-4A2C-96F8-3CBF73FA1C5C}" sibTransId="{8386D5D3-B827-4457-9DAF-86E89550D613}"/>
    <dgm:cxn modelId="{0CC5CA56-6E4A-4588-BAA0-785CB73D6E53}" type="presOf" srcId="{4B1026D6-79E5-42AD-BCBC-2E893781CC07}" destId="{0BED8BC0-F225-4F6C-859A-4774F1244597}" srcOrd="0" destOrd="0" presId="urn:microsoft.com/office/officeart/2005/8/layout/vList5"/>
    <dgm:cxn modelId="{A0E36E80-83FB-4D1E-A462-D68B39BA6A7F}" srcId="{4B1026D6-79E5-42AD-BCBC-2E893781CC07}" destId="{964B2F48-92B6-4BBF-B425-E3CEB32ACD77}" srcOrd="1" destOrd="0" parTransId="{96D03EA4-C08D-4ABA-8D5C-C9D75A428870}" sibTransId="{5228A696-CB9A-40C3-88F8-81424108207D}"/>
    <dgm:cxn modelId="{05BFE5A1-FDE0-477D-B7A3-B69344876336}" type="presOf" srcId="{9DBD5A5D-B516-4777-9F3A-496E832FB1B9}" destId="{9B3796CF-6C83-499F-A930-730FA00B0B82}" srcOrd="0" destOrd="0" presId="urn:microsoft.com/office/officeart/2005/8/layout/vList5"/>
    <dgm:cxn modelId="{D155A8AF-C4E1-4917-803E-5B78503EFD74}" type="presOf" srcId="{317E8553-7837-457B-B6A3-72A4BDE5D5F6}" destId="{010C0CDC-FCA8-4ED5-98F5-44210ADCF309}" srcOrd="0" destOrd="1" presId="urn:microsoft.com/office/officeart/2005/8/layout/vList5"/>
    <dgm:cxn modelId="{474AC4C3-42A6-4C57-985F-3559CB8D44DD}" srcId="{964B2F48-92B6-4BBF-B425-E3CEB32ACD77}" destId="{89394743-D8FF-4E6A-89C0-9A8907E09359}" srcOrd="0" destOrd="0" parTransId="{BD807C02-0766-4D47-8545-D509D36391A4}" sibTransId="{73F98D19-9212-415C-82B9-001C388A3D62}"/>
    <dgm:cxn modelId="{A8D4D1D5-4C93-4DE4-A3DC-0B3792F52C04}" srcId="{9DBD5A5D-B516-4777-9F3A-496E832FB1B9}" destId="{8AF65172-D8D5-4A0C-B8F6-816494C123E9}" srcOrd="2" destOrd="0" parTransId="{A916CEBA-C92F-4F61-8BC6-DE11776EE519}" sibTransId="{D532534E-D3B1-45B0-B224-7F681496BF63}"/>
    <dgm:cxn modelId="{EAD474D8-04F7-468D-B2C9-4AC41E408361}" srcId="{964B2F48-92B6-4BBF-B425-E3CEB32ACD77}" destId="{317E8553-7837-457B-B6A3-72A4BDE5D5F6}" srcOrd="1" destOrd="0" parTransId="{19A287B9-29DE-4D5F-8103-82BFA92027AC}" sibTransId="{9F70EEFD-7CF2-4B52-9009-9D49778A318F}"/>
    <dgm:cxn modelId="{B229CDFF-E165-472D-AC62-A0F5EC951114}" type="presOf" srcId="{89394743-D8FF-4E6A-89C0-9A8907E09359}" destId="{010C0CDC-FCA8-4ED5-98F5-44210ADCF309}" srcOrd="0" destOrd="0" presId="urn:microsoft.com/office/officeart/2005/8/layout/vList5"/>
    <dgm:cxn modelId="{5E421E05-F007-4FB7-BE0E-29299B737FC5}" type="presParOf" srcId="{0BED8BC0-F225-4F6C-859A-4774F1244597}" destId="{FFD6D10B-EF35-4749-99F9-7C75351A808C}" srcOrd="0" destOrd="0" presId="urn:microsoft.com/office/officeart/2005/8/layout/vList5"/>
    <dgm:cxn modelId="{AB3BFADA-5FF9-4A21-97AD-84BA6AE17123}" type="presParOf" srcId="{FFD6D10B-EF35-4749-99F9-7C75351A808C}" destId="{9B3796CF-6C83-499F-A930-730FA00B0B82}" srcOrd="0" destOrd="0" presId="urn:microsoft.com/office/officeart/2005/8/layout/vList5"/>
    <dgm:cxn modelId="{DE164D10-AD72-4DA0-9806-78F6D9EC8453}" type="presParOf" srcId="{FFD6D10B-EF35-4749-99F9-7C75351A808C}" destId="{CCC8E787-0636-43F1-B4EA-68B0D856E56B}" srcOrd="1" destOrd="0" presId="urn:microsoft.com/office/officeart/2005/8/layout/vList5"/>
    <dgm:cxn modelId="{E69E02EA-F571-4CDF-A9F5-B3333DA0F5A3}" type="presParOf" srcId="{0BED8BC0-F225-4F6C-859A-4774F1244597}" destId="{733366BF-06E5-4C07-940A-168234721793}" srcOrd="1" destOrd="0" presId="urn:microsoft.com/office/officeart/2005/8/layout/vList5"/>
    <dgm:cxn modelId="{780F46C6-D721-4EFF-8C8C-F66234D657BA}" type="presParOf" srcId="{0BED8BC0-F225-4F6C-859A-4774F1244597}" destId="{869FB0EF-C3A1-4626-8215-67674E445128}" srcOrd="2" destOrd="0" presId="urn:microsoft.com/office/officeart/2005/8/layout/vList5"/>
    <dgm:cxn modelId="{83FF37CB-198D-4264-89B4-05E5C159A8FB}" type="presParOf" srcId="{869FB0EF-C3A1-4626-8215-67674E445128}" destId="{D81E4CC8-6D4F-4918-B400-6A1AAE09CDA8}" srcOrd="0" destOrd="0" presId="urn:microsoft.com/office/officeart/2005/8/layout/vList5"/>
    <dgm:cxn modelId="{D0EE335C-061A-4129-99DC-81CCA701CF84}" type="presParOf" srcId="{869FB0EF-C3A1-4626-8215-67674E445128}" destId="{010C0CDC-FCA8-4ED5-98F5-44210ADCF3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4EF89-FCC5-4834-B591-2ED199E4AB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4213C8-1D4C-4A7A-B1C3-FFFE35B0BD25}">
      <dgm:prSet/>
      <dgm:spPr/>
      <dgm:t>
        <a:bodyPr/>
        <a:lstStyle/>
        <a:p>
          <a:pPr>
            <a:defRPr cap="all"/>
          </a:pPr>
          <a:r>
            <a:rPr lang="en-US" b="0"/>
            <a:t>1. Simplicity</a:t>
          </a:r>
          <a:endParaRPr lang="en-US"/>
        </a:p>
      </dgm:t>
    </dgm:pt>
    <dgm:pt modelId="{2CE86613-858A-4113-85F8-4EBFA375511C}" type="parTrans" cxnId="{26FDEA4F-FBFF-475C-91C2-65A50FDAFE04}">
      <dgm:prSet/>
      <dgm:spPr/>
      <dgm:t>
        <a:bodyPr/>
        <a:lstStyle/>
        <a:p>
          <a:endParaRPr lang="en-US"/>
        </a:p>
      </dgm:t>
    </dgm:pt>
    <dgm:pt modelId="{7E7BDD35-90E5-4A27-BA88-2AA7714AA861}" type="sibTrans" cxnId="{26FDEA4F-FBFF-475C-91C2-65A50FDAFE04}">
      <dgm:prSet/>
      <dgm:spPr/>
      <dgm:t>
        <a:bodyPr/>
        <a:lstStyle/>
        <a:p>
          <a:endParaRPr lang="en-US"/>
        </a:p>
      </dgm:t>
    </dgm:pt>
    <dgm:pt modelId="{45987973-5BFA-469F-8D39-C403C8DB214F}">
      <dgm:prSet/>
      <dgm:spPr/>
      <dgm:t>
        <a:bodyPr/>
        <a:lstStyle/>
        <a:p>
          <a:pPr>
            <a:defRPr cap="all"/>
          </a:pPr>
          <a:r>
            <a:rPr lang="en-US" b="0"/>
            <a:t>2. Scalability</a:t>
          </a:r>
          <a:endParaRPr lang="en-US"/>
        </a:p>
      </dgm:t>
    </dgm:pt>
    <dgm:pt modelId="{923759CB-9BB3-4EF2-8988-13918A735CAE}" type="parTrans" cxnId="{6820057B-F584-4D19-9350-28D437C59A84}">
      <dgm:prSet/>
      <dgm:spPr/>
      <dgm:t>
        <a:bodyPr/>
        <a:lstStyle/>
        <a:p>
          <a:endParaRPr lang="en-US"/>
        </a:p>
      </dgm:t>
    </dgm:pt>
    <dgm:pt modelId="{CBC88353-EE2D-4954-9DEA-715F4B46130D}" type="sibTrans" cxnId="{6820057B-F584-4D19-9350-28D437C59A84}">
      <dgm:prSet/>
      <dgm:spPr/>
      <dgm:t>
        <a:bodyPr/>
        <a:lstStyle/>
        <a:p>
          <a:endParaRPr lang="en-US"/>
        </a:p>
      </dgm:t>
    </dgm:pt>
    <dgm:pt modelId="{86BF9C80-75E0-4E34-BC85-3264DFF997AA}">
      <dgm:prSet/>
      <dgm:spPr/>
      <dgm:t>
        <a:bodyPr/>
        <a:lstStyle/>
        <a:p>
          <a:pPr>
            <a:defRPr cap="all"/>
          </a:pPr>
          <a:r>
            <a:rPr lang="en-US" b="0"/>
            <a:t>3. Flexibility</a:t>
          </a:r>
          <a:endParaRPr lang="en-US"/>
        </a:p>
      </dgm:t>
    </dgm:pt>
    <dgm:pt modelId="{35CE57AC-45B8-4EFE-9CA0-65FEBE6386BC}" type="parTrans" cxnId="{CEBDDDFF-1766-4DEE-92CC-95BCB6361A22}">
      <dgm:prSet/>
      <dgm:spPr/>
      <dgm:t>
        <a:bodyPr/>
        <a:lstStyle/>
        <a:p>
          <a:endParaRPr lang="en-US"/>
        </a:p>
      </dgm:t>
    </dgm:pt>
    <dgm:pt modelId="{826249E1-F2A0-44DB-A17E-CDEE24C5D86D}" type="sibTrans" cxnId="{CEBDDDFF-1766-4DEE-92CC-95BCB6361A22}">
      <dgm:prSet/>
      <dgm:spPr/>
      <dgm:t>
        <a:bodyPr/>
        <a:lstStyle/>
        <a:p>
          <a:endParaRPr lang="en-US"/>
        </a:p>
      </dgm:t>
    </dgm:pt>
    <dgm:pt modelId="{8407C11E-6FF5-46AB-97BA-A659C54F94D2}">
      <dgm:prSet/>
      <dgm:spPr/>
      <dgm:t>
        <a:bodyPr/>
        <a:lstStyle/>
        <a:p>
          <a:pPr>
            <a:defRPr cap="all"/>
          </a:pPr>
          <a:r>
            <a:rPr lang="en-US" b="0"/>
            <a:t>4. Performance</a:t>
          </a:r>
          <a:endParaRPr lang="en-US"/>
        </a:p>
      </dgm:t>
    </dgm:pt>
    <dgm:pt modelId="{D434CD66-0A3B-4656-988D-CA253DF6EC59}" type="parTrans" cxnId="{4AAD0E22-7165-44B7-9569-21FB241EF072}">
      <dgm:prSet/>
      <dgm:spPr/>
      <dgm:t>
        <a:bodyPr/>
        <a:lstStyle/>
        <a:p>
          <a:endParaRPr lang="en-US"/>
        </a:p>
      </dgm:t>
    </dgm:pt>
    <dgm:pt modelId="{25C1556B-FFB5-4FC6-A335-30C865064848}" type="sibTrans" cxnId="{4AAD0E22-7165-44B7-9569-21FB241EF072}">
      <dgm:prSet/>
      <dgm:spPr/>
      <dgm:t>
        <a:bodyPr/>
        <a:lstStyle/>
        <a:p>
          <a:endParaRPr lang="en-US"/>
        </a:p>
      </dgm:t>
    </dgm:pt>
    <dgm:pt modelId="{609B89C7-A0AB-4E99-88F7-FBA2F2000171}" type="pres">
      <dgm:prSet presAssocID="{E254EF89-FCC5-4834-B591-2ED199E4AB33}" presName="root" presStyleCnt="0">
        <dgm:presLayoutVars>
          <dgm:dir/>
          <dgm:resizeHandles val="exact"/>
        </dgm:presLayoutVars>
      </dgm:prSet>
      <dgm:spPr/>
    </dgm:pt>
    <dgm:pt modelId="{19686720-3C94-4A7C-96BB-8829ED26CB6C}" type="pres">
      <dgm:prSet presAssocID="{F44213C8-1D4C-4A7A-B1C3-FFFE35B0BD25}" presName="compNode" presStyleCnt="0"/>
      <dgm:spPr/>
    </dgm:pt>
    <dgm:pt modelId="{16395E1D-6918-4CF3-A770-AB3C3B50F7D4}" type="pres">
      <dgm:prSet presAssocID="{F44213C8-1D4C-4A7A-B1C3-FFFE35B0BD25}" presName="iconBgRect" presStyleLbl="bgShp" presStyleIdx="0" presStyleCnt="4"/>
      <dgm:spPr/>
    </dgm:pt>
    <dgm:pt modelId="{262719C9-A823-4574-AE1B-902A74E582DF}" type="pres">
      <dgm:prSet presAssocID="{F44213C8-1D4C-4A7A-B1C3-FFFE35B0BD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833D80-C709-4835-A05D-E82EBC1619EE}" type="pres">
      <dgm:prSet presAssocID="{F44213C8-1D4C-4A7A-B1C3-FFFE35B0BD25}" presName="spaceRect" presStyleCnt="0"/>
      <dgm:spPr/>
    </dgm:pt>
    <dgm:pt modelId="{C1262B61-D898-482C-9C38-1D90C19CA84F}" type="pres">
      <dgm:prSet presAssocID="{F44213C8-1D4C-4A7A-B1C3-FFFE35B0BD25}" presName="textRect" presStyleLbl="revTx" presStyleIdx="0" presStyleCnt="4">
        <dgm:presLayoutVars>
          <dgm:chMax val="1"/>
          <dgm:chPref val="1"/>
        </dgm:presLayoutVars>
      </dgm:prSet>
      <dgm:spPr/>
    </dgm:pt>
    <dgm:pt modelId="{FC9750F0-8146-459E-815E-09BE3177E857}" type="pres">
      <dgm:prSet presAssocID="{7E7BDD35-90E5-4A27-BA88-2AA7714AA861}" presName="sibTrans" presStyleCnt="0"/>
      <dgm:spPr/>
    </dgm:pt>
    <dgm:pt modelId="{14CB88C6-5973-4B3D-BAF1-D519AD1C59C9}" type="pres">
      <dgm:prSet presAssocID="{45987973-5BFA-469F-8D39-C403C8DB214F}" presName="compNode" presStyleCnt="0"/>
      <dgm:spPr/>
    </dgm:pt>
    <dgm:pt modelId="{F0E5455F-21EF-4EA9-B0E4-94DA1F6B4D70}" type="pres">
      <dgm:prSet presAssocID="{45987973-5BFA-469F-8D39-C403C8DB214F}" presName="iconBgRect" presStyleLbl="bgShp" presStyleIdx="1" presStyleCnt="4"/>
      <dgm:spPr/>
    </dgm:pt>
    <dgm:pt modelId="{7C4D2B58-A72D-4238-8D70-DCC1D8FCC2F5}" type="pres">
      <dgm:prSet presAssocID="{45987973-5BFA-469F-8D39-C403C8DB21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2DB8D2-92EF-42F9-9472-A3CDDEA88F49}" type="pres">
      <dgm:prSet presAssocID="{45987973-5BFA-469F-8D39-C403C8DB214F}" presName="spaceRect" presStyleCnt="0"/>
      <dgm:spPr/>
    </dgm:pt>
    <dgm:pt modelId="{20A1E561-BA52-44E7-8417-C2687416512D}" type="pres">
      <dgm:prSet presAssocID="{45987973-5BFA-469F-8D39-C403C8DB214F}" presName="textRect" presStyleLbl="revTx" presStyleIdx="1" presStyleCnt="4">
        <dgm:presLayoutVars>
          <dgm:chMax val="1"/>
          <dgm:chPref val="1"/>
        </dgm:presLayoutVars>
      </dgm:prSet>
      <dgm:spPr/>
    </dgm:pt>
    <dgm:pt modelId="{560CA4B1-21EE-4AEF-BE4D-65A8F4FF26BD}" type="pres">
      <dgm:prSet presAssocID="{CBC88353-EE2D-4954-9DEA-715F4B46130D}" presName="sibTrans" presStyleCnt="0"/>
      <dgm:spPr/>
    </dgm:pt>
    <dgm:pt modelId="{23D8C538-E104-4902-8800-9A2A192EF0DE}" type="pres">
      <dgm:prSet presAssocID="{86BF9C80-75E0-4E34-BC85-3264DFF997AA}" presName="compNode" presStyleCnt="0"/>
      <dgm:spPr/>
    </dgm:pt>
    <dgm:pt modelId="{257CAAFB-5A51-4AF1-A9A0-8464DD52F78A}" type="pres">
      <dgm:prSet presAssocID="{86BF9C80-75E0-4E34-BC85-3264DFF997AA}" presName="iconBgRect" presStyleLbl="bgShp" presStyleIdx="2" presStyleCnt="4"/>
      <dgm:spPr/>
    </dgm:pt>
    <dgm:pt modelId="{B228C8F9-4089-4F67-A098-F26C397AFF35}" type="pres">
      <dgm:prSet presAssocID="{86BF9C80-75E0-4E34-BC85-3264DFF997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9F430C7C-4CB2-4862-8069-3DB2D415906E}" type="pres">
      <dgm:prSet presAssocID="{86BF9C80-75E0-4E34-BC85-3264DFF997AA}" presName="spaceRect" presStyleCnt="0"/>
      <dgm:spPr/>
    </dgm:pt>
    <dgm:pt modelId="{BD673EA8-A7CF-448D-9FC1-A4D8AFADD7D8}" type="pres">
      <dgm:prSet presAssocID="{86BF9C80-75E0-4E34-BC85-3264DFF997AA}" presName="textRect" presStyleLbl="revTx" presStyleIdx="2" presStyleCnt="4">
        <dgm:presLayoutVars>
          <dgm:chMax val="1"/>
          <dgm:chPref val="1"/>
        </dgm:presLayoutVars>
      </dgm:prSet>
      <dgm:spPr/>
    </dgm:pt>
    <dgm:pt modelId="{5CF4128A-CD55-4398-B5F3-5A7164265DBA}" type="pres">
      <dgm:prSet presAssocID="{826249E1-F2A0-44DB-A17E-CDEE24C5D86D}" presName="sibTrans" presStyleCnt="0"/>
      <dgm:spPr/>
    </dgm:pt>
    <dgm:pt modelId="{5F3C8D4E-BF85-4918-B17F-800B1FF0DCF3}" type="pres">
      <dgm:prSet presAssocID="{8407C11E-6FF5-46AB-97BA-A659C54F94D2}" presName="compNode" presStyleCnt="0"/>
      <dgm:spPr/>
    </dgm:pt>
    <dgm:pt modelId="{66910188-5AAB-4EF5-BE10-9D2430DE0AFA}" type="pres">
      <dgm:prSet presAssocID="{8407C11E-6FF5-46AB-97BA-A659C54F94D2}" presName="iconBgRect" presStyleLbl="bgShp" presStyleIdx="3" presStyleCnt="4"/>
      <dgm:spPr/>
    </dgm:pt>
    <dgm:pt modelId="{05F6CDC9-D7C3-4563-8F0D-8BF482B723D8}" type="pres">
      <dgm:prSet presAssocID="{8407C11E-6FF5-46AB-97BA-A659C54F94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76A5DBD-B50F-4146-A2F0-6A4FBFFECBB2}" type="pres">
      <dgm:prSet presAssocID="{8407C11E-6FF5-46AB-97BA-A659C54F94D2}" presName="spaceRect" presStyleCnt="0"/>
      <dgm:spPr/>
    </dgm:pt>
    <dgm:pt modelId="{F5D46E26-EDB1-4052-A100-C9897A33F44D}" type="pres">
      <dgm:prSet presAssocID="{8407C11E-6FF5-46AB-97BA-A659C54F94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AD0E22-7165-44B7-9569-21FB241EF072}" srcId="{E254EF89-FCC5-4834-B591-2ED199E4AB33}" destId="{8407C11E-6FF5-46AB-97BA-A659C54F94D2}" srcOrd="3" destOrd="0" parTransId="{D434CD66-0A3B-4656-988D-CA253DF6EC59}" sibTransId="{25C1556B-FFB5-4FC6-A335-30C865064848}"/>
    <dgm:cxn modelId="{B596332E-0BFC-4AD8-8FDD-0A633AD96105}" type="presOf" srcId="{F44213C8-1D4C-4A7A-B1C3-FFFE35B0BD25}" destId="{C1262B61-D898-482C-9C38-1D90C19CA84F}" srcOrd="0" destOrd="0" presId="urn:microsoft.com/office/officeart/2018/5/layout/IconCircleLabelList"/>
    <dgm:cxn modelId="{76D88A61-D93B-4511-B9C5-F2861284857C}" type="presOf" srcId="{E254EF89-FCC5-4834-B591-2ED199E4AB33}" destId="{609B89C7-A0AB-4E99-88F7-FBA2F2000171}" srcOrd="0" destOrd="0" presId="urn:microsoft.com/office/officeart/2018/5/layout/IconCircleLabelList"/>
    <dgm:cxn modelId="{22FCE449-4A20-479B-88C0-1B95F95D5550}" type="presOf" srcId="{86BF9C80-75E0-4E34-BC85-3264DFF997AA}" destId="{BD673EA8-A7CF-448D-9FC1-A4D8AFADD7D8}" srcOrd="0" destOrd="0" presId="urn:microsoft.com/office/officeart/2018/5/layout/IconCircleLabelList"/>
    <dgm:cxn modelId="{26FDEA4F-FBFF-475C-91C2-65A50FDAFE04}" srcId="{E254EF89-FCC5-4834-B591-2ED199E4AB33}" destId="{F44213C8-1D4C-4A7A-B1C3-FFFE35B0BD25}" srcOrd="0" destOrd="0" parTransId="{2CE86613-858A-4113-85F8-4EBFA375511C}" sibTransId="{7E7BDD35-90E5-4A27-BA88-2AA7714AA861}"/>
    <dgm:cxn modelId="{5245AB57-CCD3-4F70-8626-B965CB417706}" type="presOf" srcId="{8407C11E-6FF5-46AB-97BA-A659C54F94D2}" destId="{F5D46E26-EDB1-4052-A100-C9897A33F44D}" srcOrd="0" destOrd="0" presId="urn:microsoft.com/office/officeart/2018/5/layout/IconCircleLabelList"/>
    <dgm:cxn modelId="{6820057B-F584-4D19-9350-28D437C59A84}" srcId="{E254EF89-FCC5-4834-B591-2ED199E4AB33}" destId="{45987973-5BFA-469F-8D39-C403C8DB214F}" srcOrd="1" destOrd="0" parTransId="{923759CB-9BB3-4EF2-8988-13918A735CAE}" sibTransId="{CBC88353-EE2D-4954-9DEA-715F4B46130D}"/>
    <dgm:cxn modelId="{4BB241D6-F67F-4D2C-9845-F5D15910268C}" type="presOf" srcId="{45987973-5BFA-469F-8D39-C403C8DB214F}" destId="{20A1E561-BA52-44E7-8417-C2687416512D}" srcOrd="0" destOrd="0" presId="urn:microsoft.com/office/officeart/2018/5/layout/IconCircleLabelList"/>
    <dgm:cxn modelId="{CEBDDDFF-1766-4DEE-92CC-95BCB6361A22}" srcId="{E254EF89-FCC5-4834-B591-2ED199E4AB33}" destId="{86BF9C80-75E0-4E34-BC85-3264DFF997AA}" srcOrd="2" destOrd="0" parTransId="{35CE57AC-45B8-4EFE-9CA0-65FEBE6386BC}" sibTransId="{826249E1-F2A0-44DB-A17E-CDEE24C5D86D}"/>
    <dgm:cxn modelId="{5D5B270B-7BB2-4F0C-83CB-D93C621AD494}" type="presParOf" srcId="{609B89C7-A0AB-4E99-88F7-FBA2F2000171}" destId="{19686720-3C94-4A7C-96BB-8829ED26CB6C}" srcOrd="0" destOrd="0" presId="urn:microsoft.com/office/officeart/2018/5/layout/IconCircleLabelList"/>
    <dgm:cxn modelId="{32D67FED-3531-4DA4-9CD7-DCD75E426058}" type="presParOf" srcId="{19686720-3C94-4A7C-96BB-8829ED26CB6C}" destId="{16395E1D-6918-4CF3-A770-AB3C3B50F7D4}" srcOrd="0" destOrd="0" presId="urn:microsoft.com/office/officeart/2018/5/layout/IconCircleLabelList"/>
    <dgm:cxn modelId="{ABFB2CBA-E640-4084-AD2B-6C52B9D27A32}" type="presParOf" srcId="{19686720-3C94-4A7C-96BB-8829ED26CB6C}" destId="{262719C9-A823-4574-AE1B-902A74E582DF}" srcOrd="1" destOrd="0" presId="urn:microsoft.com/office/officeart/2018/5/layout/IconCircleLabelList"/>
    <dgm:cxn modelId="{63699A02-0469-4993-A1CD-7F91813ECF0E}" type="presParOf" srcId="{19686720-3C94-4A7C-96BB-8829ED26CB6C}" destId="{67833D80-C709-4835-A05D-E82EBC1619EE}" srcOrd="2" destOrd="0" presId="urn:microsoft.com/office/officeart/2018/5/layout/IconCircleLabelList"/>
    <dgm:cxn modelId="{4CE2F57D-6E33-4C66-9FC4-69C28EF6065B}" type="presParOf" srcId="{19686720-3C94-4A7C-96BB-8829ED26CB6C}" destId="{C1262B61-D898-482C-9C38-1D90C19CA84F}" srcOrd="3" destOrd="0" presId="urn:microsoft.com/office/officeart/2018/5/layout/IconCircleLabelList"/>
    <dgm:cxn modelId="{6EC7632B-971A-4BDB-8698-C785A3BA8E40}" type="presParOf" srcId="{609B89C7-A0AB-4E99-88F7-FBA2F2000171}" destId="{FC9750F0-8146-459E-815E-09BE3177E857}" srcOrd="1" destOrd="0" presId="urn:microsoft.com/office/officeart/2018/5/layout/IconCircleLabelList"/>
    <dgm:cxn modelId="{5C9FD7BC-5FC0-48C4-89FE-F8FF79837E39}" type="presParOf" srcId="{609B89C7-A0AB-4E99-88F7-FBA2F2000171}" destId="{14CB88C6-5973-4B3D-BAF1-D519AD1C59C9}" srcOrd="2" destOrd="0" presId="urn:microsoft.com/office/officeart/2018/5/layout/IconCircleLabelList"/>
    <dgm:cxn modelId="{E7052E52-8C76-4207-BF89-87A88CDB4EC1}" type="presParOf" srcId="{14CB88C6-5973-4B3D-BAF1-D519AD1C59C9}" destId="{F0E5455F-21EF-4EA9-B0E4-94DA1F6B4D70}" srcOrd="0" destOrd="0" presId="urn:microsoft.com/office/officeart/2018/5/layout/IconCircleLabelList"/>
    <dgm:cxn modelId="{167C524A-AE06-412F-B80D-BD5A64493D59}" type="presParOf" srcId="{14CB88C6-5973-4B3D-BAF1-D519AD1C59C9}" destId="{7C4D2B58-A72D-4238-8D70-DCC1D8FCC2F5}" srcOrd="1" destOrd="0" presId="urn:microsoft.com/office/officeart/2018/5/layout/IconCircleLabelList"/>
    <dgm:cxn modelId="{89B186E4-FAFE-4811-AD70-92253216D6CA}" type="presParOf" srcId="{14CB88C6-5973-4B3D-BAF1-D519AD1C59C9}" destId="{C22DB8D2-92EF-42F9-9472-A3CDDEA88F49}" srcOrd="2" destOrd="0" presId="urn:microsoft.com/office/officeart/2018/5/layout/IconCircleLabelList"/>
    <dgm:cxn modelId="{74764107-4762-471D-AF14-533604DCC92F}" type="presParOf" srcId="{14CB88C6-5973-4B3D-BAF1-D519AD1C59C9}" destId="{20A1E561-BA52-44E7-8417-C2687416512D}" srcOrd="3" destOrd="0" presId="urn:microsoft.com/office/officeart/2018/5/layout/IconCircleLabelList"/>
    <dgm:cxn modelId="{ABBE78B5-C93E-4912-BB4A-F3E2A7331789}" type="presParOf" srcId="{609B89C7-A0AB-4E99-88F7-FBA2F2000171}" destId="{560CA4B1-21EE-4AEF-BE4D-65A8F4FF26BD}" srcOrd="3" destOrd="0" presId="urn:microsoft.com/office/officeart/2018/5/layout/IconCircleLabelList"/>
    <dgm:cxn modelId="{A9128A91-3B7C-401A-A650-149F7CE91BB8}" type="presParOf" srcId="{609B89C7-A0AB-4E99-88F7-FBA2F2000171}" destId="{23D8C538-E104-4902-8800-9A2A192EF0DE}" srcOrd="4" destOrd="0" presId="urn:microsoft.com/office/officeart/2018/5/layout/IconCircleLabelList"/>
    <dgm:cxn modelId="{AD7F1687-1E6D-4C6E-A4DB-1E6E7743EAD1}" type="presParOf" srcId="{23D8C538-E104-4902-8800-9A2A192EF0DE}" destId="{257CAAFB-5A51-4AF1-A9A0-8464DD52F78A}" srcOrd="0" destOrd="0" presId="urn:microsoft.com/office/officeart/2018/5/layout/IconCircleLabelList"/>
    <dgm:cxn modelId="{2CB90B1E-7E56-407F-BB8E-808BB4D80865}" type="presParOf" srcId="{23D8C538-E104-4902-8800-9A2A192EF0DE}" destId="{B228C8F9-4089-4F67-A098-F26C397AFF35}" srcOrd="1" destOrd="0" presId="urn:microsoft.com/office/officeart/2018/5/layout/IconCircleLabelList"/>
    <dgm:cxn modelId="{AD26797A-1283-4F4A-8D38-8E78EA8398CB}" type="presParOf" srcId="{23D8C538-E104-4902-8800-9A2A192EF0DE}" destId="{9F430C7C-4CB2-4862-8069-3DB2D415906E}" srcOrd="2" destOrd="0" presId="urn:microsoft.com/office/officeart/2018/5/layout/IconCircleLabelList"/>
    <dgm:cxn modelId="{5830705C-30C6-4AF4-ABAA-158881EB6F96}" type="presParOf" srcId="{23D8C538-E104-4902-8800-9A2A192EF0DE}" destId="{BD673EA8-A7CF-448D-9FC1-A4D8AFADD7D8}" srcOrd="3" destOrd="0" presId="urn:microsoft.com/office/officeart/2018/5/layout/IconCircleLabelList"/>
    <dgm:cxn modelId="{506610A6-D598-4254-B974-6D7EF2EB1BE4}" type="presParOf" srcId="{609B89C7-A0AB-4E99-88F7-FBA2F2000171}" destId="{5CF4128A-CD55-4398-B5F3-5A7164265DBA}" srcOrd="5" destOrd="0" presId="urn:microsoft.com/office/officeart/2018/5/layout/IconCircleLabelList"/>
    <dgm:cxn modelId="{C5C15335-7E7E-428B-9FED-F7A86D5B095E}" type="presParOf" srcId="{609B89C7-A0AB-4E99-88F7-FBA2F2000171}" destId="{5F3C8D4E-BF85-4918-B17F-800B1FF0DCF3}" srcOrd="6" destOrd="0" presId="urn:microsoft.com/office/officeart/2018/5/layout/IconCircleLabelList"/>
    <dgm:cxn modelId="{1E9D5C93-76E6-42FA-9250-70770B5AB80A}" type="presParOf" srcId="{5F3C8D4E-BF85-4918-B17F-800B1FF0DCF3}" destId="{66910188-5AAB-4EF5-BE10-9D2430DE0AFA}" srcOrd="0" destOrd="0" presId="urn:microsoft.com/office/officeart/2018/5/layout/IconCircleLabelList"/>
    <dgm:cxn modelId="{334743FC-3DEC-4BBB-9AE4-DB5D57366140}" type="presParOf" srcId="{5F3C8D4E-BF85-4918-B17F-800B1FF0DCF3}" destId="{05F6CDC9-D7C3-4563-8F0D-8BF482B723D8}" srcOrd="1" destOrd="0" presId="urn:microsoft.com/office/officeart/2018/5/layout/IconCircleLabelList"/>
    <dgm:cxn modelId="{C44DD8B2-EFA3-446F-B063-B4CD6A9275DA}" type="presParOf" srcId="{5F3C8D4E-BF85-4918-B17F-800B1FF0DCF3}" destId="{376A5DBD-B50F-4146-A2F0-6A4FBFFECBB2}" srcOrd="2" destOrd="0" presId="urn:microsoft.com/office/officeart/2018/5/layout/IconCircleLabelList"/>
    <dgm:cxn modelId="{D635D480-A3C8-4B61-828C-07EE626270B9}" type="presParOf" srcId="{5F3C8D4E-BF85-4918-B17F-800B1FF0DCF3}" destId="{F5D46E26-EDB1-4052-A100-C9897A33F4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657BE2-6069-4660-873C-3A65340459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D17B85-1E76-49F1-8F2C-E2D525F1817F}">
      <dgm:prSet/>
      <dgm:spPr/>
      <dgm:t>
        <a:bodyPr/>
        <a:lstStyle/>
        <a:p>
          <a:pPr>
            <a:defRPr cap="all"/>
          </a:pPr>
          <a:r>
            <a:rPr lang="en-US" b="0"/>
            <a:t>1. GET - Retrieve data</a:t>
          </a:r>
          <a:endParaRPr lang="en-US"/>
        </a:p>
      </dgm:t>
    </dgm:pt>
    <dgm:pt modelId="{6AF19B3C-3C06-42D8-B55C-3966480045E5}" type="parTrans" cxnId="{1195219B-6F1D-402D-B81F-787459308B88}">
      <dgm:prSet/>
      <dgm:spPr/>
      <dgm:t>
        <a:bodyPr/>
        <a:lstStyle/>
        <a:p>
          <a:endParaRPr lang="en-US"/>
        </a:p>
      </dgm:t>
    </dgm:pt>
    <dgm:pt modelId="{FA671E59-E7A5-4293-AAC1-BC89729B0CC1}" type="sibTrans" cxnId="{1195219B-6F1D-402D-B81F-787459308B88}">
      <dgm:prSet/>
      <dgm:spPr/>
      <dgm:t>
        <a:bodyPr/>
        <a:lstStyle/>
        <a:p>
          <a:endParaRPr lang="en-US"/>
        </a:p>
      </dgm:t>
    </dgm:pt>
    <dgm:pt modelId="{3BE6A574-C700-49E8-ACDF-70A74D9DF360}">
      <dgm:prSet/>
      <dgm:spPr/>
      <dgm:t>
        <a:bodyPr/>
        <a:lstStyle/>
        <a:p>
          <a:pPr>
            <a:defRPr cap="all"/>
          </a:pPr>
          <a:r>
            <a:rPr lang="en-US" b="0"/>
            <a:t>2. POST - Create data</a:t>
          </a:r>
          <a:endParaRPr lang="en-US"/>
        </a:p>
      </dgm:t>
    </dgm:pt>
    <dgm:pt modelId="{0053AA89-F4D4-4869-B92C-64B5675883E8}" type="parTrans" cxnId="{77E5E535-1097-4D13-95FC-DB6E56C2C295}">
      <dgm:prSet/>
      <dgm:spPr/>
      <dgm:t>
        <a:bodyPr/>
        <a:lstStyle/>
        <a:p>
          <a:endParaRPr lang="en-US"/>
        </a:p>
      </dgm:t>
    </dgm:pt>
    <dgm:pt modelId="{59E6FFDD-D3D2-4369-8FBA-7DFD103FF7BD}" type="sibTrans" cxnId="{77E5E535-1097-4D13-95FC-DB6E56C2C295}">
      <dgm:prSet/>
      <dgm:spPr/>
      <dgm:t>
        <a:bodyPr/>
        <a:lstStyle/>
        <a:p>
          <a:endParaRPr lang="en-US"/>
        </a:p>
      </dgm:t>
    </dgm:pt>
    <dgm:pt modelId="{BAF305F5-F5B9-4A96-A389-5D6A305D33E0}">
      <dgm:prSet/>
      <dgm:spPr/>
      <dgm:t>
        <a:bodyPr/>
        <a:lstStyle/>
        <a:p>
          <a:pPr>
            <a:defRPr cap="all"/>
          </a:pPr>
          <a:r>
            <a:rPr lang="en-US" b="0"/>
            <a:t>3. PUT - Update data</a:t>
          </a:r>
          <a:endParaRPr lang="en-US"/>
        </a:p>
      </dgm:t>
    </dgm:pt>
    <dgm:pt modelId="{97D2B633-72E5-4D5F-A459-C6CF9F3531A9}" type="parTrans" cxnId="{EF35BEE6-EB6A-44B5-AB72-64506C740D7C}">
      <dgm:prSet/>
      <dgm:spPr/>
      <dgm:t>
        <a:bodyPr/>
        <a:lstStyle/>
        <a:p>
          <a:endParaRPr lang="en-US"/>
        </a:p>
      </dgm:t>
    </dgm:pt>
    <dgm:pt modelId="{4F232B0C-6838-43ED-A824-1076937AFF40}" type="sibTrans" cxnId="{EF35BEE6-EB6A-44B5-AB72-64506C740D7C}">
      <dgm:prSet/>
      <dgm:spPr/>
      <dgm:t>
        <a:bodyPr/>
        <a:lstStyle/>
        <a:p>
          <a:endParaRPr lang="en-US"/>
        </a:p>
      </dgm:t>
    </dgm:pt>
    <dgm:pt modelId="{552EE3BF-2139-4AD7-B698-FD4AFD7AB726}">
      <dgm:prSet/>
      <dgm:spPr/>
      <dgm:t>
        <a:bodyPr/>
        <a:lstStyle/>
        <a:p>
          <a:pPr>
            <a:defRPr cap="all"/>
          </a:pPr>
          <a:r>
            <a:rPr lang="en-US" b="0"/>
            <a:t>4. DELETE - Remove data</a:t>
          </a:r>
          <a:endParaRPr lang="en-US"/>
        </a:p>
      </dgm:t>
    </dgm:pt>
    <dgm:pt modelId="{CA23AD5B-E522-491C-AE16-CD70CB580215}" type="parTrans" cxnId="{517E821E-E24E-411F-94A2-5D7BC01E5383}">
      <dgm:prSet/>
      <dgm:spPr/>
      <dgm:t>
        <a:bodyPr/>
        <a:lstStyle/>
        <a:p>
          <a:endParaRPr lang="en-US"/>
        </a:p>
      </dgm:t>
    </dgm:pt>
    <dgm:pt modelId="{12F6BB85-9F1B-494E-8CD9-1B301707E1B2}" type="sibTrans" cxnId="{517E821E-E24E-411F-94A2-5D7BC01E5383}">
      <dgm:prSet/>
      <dgm:spPr/>
      <dgm:t>
        <a:bodyPr/>
        <a:lstStyle/>
        <a:p>
          <a:endParaRPr lang="en-US"/>
        </a:p>
      </dgm:t>
    </dgm:pt>
    <dgm:pt modelId="{E2DFA7CD-2AEA-4EC6-A49F-359E7C10D85C}">
      <dgm:prSet/>
      <dgm:spPr/>
      <dgm:t>
        <a:bodyPr/>
        <a:lstStyle/>
        <a:p>
          <a:pPr>
            <a:defRPr cap="all"/>
          </a:pPr>
          <a:r>
            <a:rPr lang="en-US" b="0"/>
            <a:t>5. PATCH - Modify data</a:t>
          </a:r>
          <a:endParaRPr lang="en-US"/>
        </a:p>
      </dgm:t>
    </dgm:pt>
    <dgm:pt modelId="{A74B959B-5E73-4BB2-9A40-D4D1AED5379C}" type="parTrans" cxnId="{C4A9C820-1DA4-4C5F-928D-09C3BEC59967}">
      <dgm:prSet/>
      <dgm:spPr/>
      <dgm:t>
        <a:bodyPr/>
        <a:lstStyle/>
        <a:p>
          <a:endParaRPr lang="en-US"/>
        </a:p>
      </dgm:t>
    </dgm:pt>
    <dgm:pt modelId="{18E6B706-7A6E-41FA-9B04-F8FB7B77EB03}" type="sibTrans" cxnId="{C4A9C820-1DA4-4C5F-928D-09C3BEC59967}">
      <dgm:prSet/>
      <dgm:spPr/>
      <dgm:t>
        <a:bodyPr/>
        <a:lstStyle/>
        <a:p>
          <a:endParaRPr lang="en-US"/>
        </a:p>
      </dgm:t>
    </dgm:pt>
    <dgm:pt modelId="{21721F93-8E9F-4740-A315-867AB17D9741}" type="pres">
      <dgm:prSet presAssocID="{2D657BE2-6069-4660-873C-3A6534045995}" presName="root" presStyleCnt="0">
        <dgm:presLayoutVars>
          <dgm:dir/>
          <dgm:resizeHandles val="exact"/>
        </dgm:presLayoutVars>
      </dgm:prSet>
      <dgm:spPr/>
    </dgm:pt>
    <dgm:pt modelId="{833C92B1-3D69-4613-8237-A8922D5ED284}" type="pres">
      <dgm:prSet presAssocID="{3AD17B85-1E76-49F1-8F2C-E2D525F1817F}" presName="compNode" presStyleCnt="0"/>
      <dgm:spPr/>
    </dgm:pt>
    <dgm:pt modelId="{05CB0E5D-D069-4AF3-85FB-24F6496F9AAB}" type="pres">
      <dgm:prSet presAssocID="{3AD17B85-1E76-49F1-8F2C-E2D525F1817F}" presName="iconBgRect" presStyleLbl="bgShp" presStyleIdx="0" presStyleCnt="5"/>
      <dgm:spPr/>
    </dgm:pt>
    <dgm:pt modelId="{1EEC147E-4310-4891-A724-0174C3A4F2B7}" type="pres">
      <dgm:prSet presAssocID="{3AD17B85-1E76-49F1-8F2C-E2D525F1817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290FA7-7C79-4917-8867-271DFEFCA924}" type="pres">
      <dgm:prSet presAssocID="{3AD17B85-1E76-49F1-8F2C-E2D525F1817F}" presName="spaceRect" presStyleCnt="0"/>
      <dgm:spPr/>
    </dgm:pt>
    <dgm:pt modelId="{EE91F507-2340-43FC-B4AB-69AFE29A4551}" type="pres">
      <dgm:prSet presAssocID="{3AD17B85-1E76-49F1-8F2C-E2D525F1817F}" presName="textRect" presStyleLbl="revTx" presStyleIdx="0" presStyleCnt="5">
        <dgm:presLayoutVars>
          <dgm:chMax val="1"/>
          <dgm:chPref val="1"/>
        </dgm:presLayoutVars>
      </dgm:prSet>
      <dgm:spPr/>
    </dgm:pt>
    <dgm:pt modelId="{E10FDA15-B12A-41CF-AD64-34DC57C78367}" type="pres">
      <dgm:prSet presAssocID="{FA671E59-E7A5-4293-AAC1-BC89729B0CC1}" presName="sibTrans" presStyleCnt="0"/>
      <dgm:spPr/>
    </dgm:pt>
    <dgm:pt modelId="{574E27D8-50EA-450A-8756-782020DAA711}" type="pres">
      <dgm:prSet presAssocID="{3BE6A574-C700-49E8-ACDF-70A74D9DF360}" presName="compNode" presStyleCnt="0"/>
      <dgm:spPr/>
    </dgm:pt>
    <dgm:pt modelId="{FE11FE98-8828-4B69-B368-022D6C91F2AE}" type="pres">
      <dgm:prSet presAssocID="{3BE6A574-C700-49E8-ACDF-70A74D9DF360}" presName="iconBgRect" presStyleLbl="bgShp" presStyleIdx="1" presStyleCnt="5"/>
      <dgm:spPr/>
    </dgm:pt>
    <dgm:pt modelId="{4AD4BEE9-1AF4-4FC7-9B57-6E9E6ABF7FCA}" type="pres">
      <dgm:prSet presAssocID="{3BE6A574-C700-49E8-ACDF-70A74D9DF3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A4987B86-0B61-4EEB-AEDB-406CAC4C4C59}" type="pres">
      <dgm:prSet presAssocID="{3BE6A574-C700-49E8-ACDF-70A74D9DF360}" presName="spaceRect" presStyleCnt="0"/>
      <dgm:spPr/>
    </dgm:pt>
    <dgm:pt modelId="{346D424B-034F-467F-927B-20BD79138D91}" type="pres">
      <dgm:prSet presAssocID="{3BE6A574-C700-49E8-ACDF-70A74D9DF360}" presName="textRect" presStyleLbl="revTx" presStyleIdx="1" presStyleCnt="5">
        <dgm:presLayoutVars>
          <dgm:chMax val="1"/>
          <dgm:chPref val="1"/>
        </dgm:presLayoutVars>
      </dgm:prSet>
      <dgm:spPr/>
    </dgm:pt>
    <dgm:pt modelId="{DF4F8FD9-5615-46D0-A989-B858E30FB6EC}" type="pres">
      <dgm:prSet presAssocID="{59E6FFDD-D3D2-4369-8FBA-7DFD103FF7BD}" presName="sibTrans" presStyleCnt="0"/>
      <dgm:spPr/>
    </dgm:pt>
    <dgm:pt modelId="{6CD4A2AB-1C9B-48D0-B327-69632D8F970A}" type="pres">
      <dgm:prSet presAssocID="{BAF305F5-F5B9-4A96-A389-5D6A305D33E0}" presName="compNode" presStyleCnt="0"/>
      <dgm:spPr/>
    </dgm:pt>
    <dgm:pt modelId="{268D9B7B-9E6E-4FD8-B53D-038D042E7F03}" type="pres">
      <dgm:prSet presAssocID="{BAF305F5-F5B9-4A96-A389-5D6A305D33E0}" presName="iconBgRect" presStyleLbl="bgShp" presStyleIdx="2" presStyleCnt="5"/>
      <dgm:spPr/>
    </dgm:pt>
    <dgm:pt modelId="{ED73833E-8080-487A-8552-96217E66C307}" type="pres">
      <dgm:prSet presAssocID="{BAF305F5-F5B9-4A96-A389-5D6A305D33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7DEF7FE-AA32-413A-B7EC-2C4864593E1E}" type="pres">
      <dgm:prSet presAssocID="{BAF305F5-F5B9-4A96-A389-5D6A305D33E0}" presName="spaceRect" presStyleCnt="0"/>
      <dgm:spPr/>
    </dgm:pt>
    <dgm:pt modelId="{EA8E555A-1926-40BB-B8D9-3D6CFC36754F}" type="pres">
      <dgm:prSet presAssocID="{BAF305F5-F5B9-4A96-A389-5D6A305D33E0}" presName="textRect" presStyleLbl="revTx" presStyleIdx="2" presStyleCnt="5">
        <dgm:presLayoutVars>
          <dgm:chMax val="1"/>
          <dgm:chPref val="1"/>
        </dgm:presLayoutVars>
      </dgm:prSet>
      <dgm:spPr/>
    </dgm:pt>
    <dgm:pt modelId="{C5FA48C1-7201-4CE4-AD84-2BB506F79551}" type="pres">
      <dgm:prSet presAssocID="{4F232B0C-6838-43ED-A824-1076937AFF40}" presName="sibTrans" presStyleCnt="0"/>
      <dgm:spPr/>
    </dgm:pt>
    <dgm:pt modelId="{6E60CAE5-16CE-410B-AA26-36C1C512E0F8}" type="pres">
      <dgm:prSet presAssocID="{552EE3BF-2139-4AD7-B698-FD4AFD7AB726}" presName="compNode" presStyleCnt="0"/>
      <dgm:spPr/>
    </dgm:pt>
    <dgm:pt modelId="{3DA957E7-944E-49A8-9EE5-3C86F3CD8184}" type="pres">
      <dgm:prSet presAssocID="{552EE3BF-2139-4AD7-B698-FD4AFD7AB726}" presName="iconBgRect" presStyleLbl="bgShp" presStyleIdx="3" presStyleCnt="5"/>
      <dgm:spPr/>
    </dgm:pt>
    <dgm:pt modelId="{FE03624F-1C57-4CA7-A339-45ACF4874A6A}" type="pres">
      <dgm:prSet presAssocID="{552EE3BF-2139-4AD7-B698-FD4AFD7AB7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05C8AFD-BF53-46F6-AA79-42F776AB93ED}" type="pres">
      <dgm:prSet presAssocID="{552EE3BF-2139-4AD7-B698-FD4AFD7AB726}" presName="spaceRect" presStyleCnt="0"/>
      <dgm:spPr/>
    </dgm:pt>
    <dgm:pt modelId="{76D32FA7-0EA3-4AC6-940F-2742956C38B4}" type="pres">
      <dgm:prSet presAssocID="{552EE3BF-2139-4AD7-B698-FD4AFD7AB726}" presName="textRect" presStyleLbl="revTx" presStyleIdx="3" presStyleCnt="5">
        <dgm:presLayoutVars>
          <dgm:chMax val="1"/>
          <dgm:chPref val="1"/>
        </dgm:presLayoutVars>
      </dgm:prSet>
      <dgm:spPr/>
    </dgm:pt>
    <dgm:pt modelId="{F94942BA-37A2-4357-9409-2E939AEC03DE}" type="pres">
      <dgm:prSet presAssocID="{12F6BB85-9F1B-494E-8CD9-1B301707E1B2}" presName="sibTrans" presStyleCnt="0"/>
      <dgm:spPr/>
    </dgm:pt>
    <dgm:pt modelId="{5ECE8BBD-E01F-4E06-88A1-AE74F4201AD8}" type="pres">
      <dgm:prSet presAssocID="{E2DFA7CD-2AEA-4EC6-A49F-359E7C10D85C}" presName="compNode" presStyleCnt="0"/>
      <dgm:spPr/>
    </dgm:pt>
    <dgm:pt modelId="{8822E08E-62F1-4ADF-98C1-0B87709BD8AE}" type="pres">
      <dgm:prSet presAssocID="{E2DFA7CD-2AEA-4EC6-A49F-359E7C10D85C}" presName="iconBgRect" presStyleLbl="bgShp" presStyleIdx="4" presStyleCnt="5"/>
      <dgm:spPr/>
    </dgm:pt>
    <dgm:pt modelId="{2E0D79C7-8500-49CD-9DEE-451A72F518C2}" type="pres">
      <dgm:prSet presAssocID="{E2DFA7CD-2AEA-4EC6-A49F-359E7C10D8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4D6CAAA-A5EC-45C7-B9FE-BD7B85163CCD}" type="pres">
      <dgm:prSet presAssocID="{E2DFA7CD-2AEA-4EC6-A49F-359E7C10D85C}" presName="spaceRect" presStyleCnt="0"/>
      <dgm:spPr/>
    </dgm:pt>
    <dgm:pt modelId="{AF2B2D62-561E-4498-955C-E650E9972687}" type="pres">
      <dgm:prSet presAssocID="{E2DFA7CD-2AEA-4EC6-A49F-359E7C10D85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E6CAC0E-C330-409A-9028-599F6BCEF292}" type="presOf" srcId="{E2DFA7CD-2AEA-4EC6-A49F-359E7C10D85C}" destId="{AF2B2D62-561E-4498-955C-E650E9972687}" srcOrd="0" destOrd="0" presId="urn:microsoft.com/office/officeart/2018/5/layout/IconCircleLabelList"/>
    <dgm:cxn modelId="{517E821E-E24E-411F-94A2-5D7BC01E5383}" srcId="{2D657BE2-6069-4660-873C-3A6534045995}" destId="{552EE3BF-2139-4AD7-B698-FD4AFD7AB726}" srcOrd="3" destOrd="0" parTransId="{CA23AD5B-E522-491C-AE16-CD70CB580215}" sibTransId="{12F6BB85-9F1B-494E-8CD9-1B301707E1B2}"/>
    <dgm:cxn modelId="{C4A9C820-1DA4-4C5F-928D-09C3BEC59967}" srcId="{2D657BE2-6069-4660-873C-3A6534045995}" destId="{E2DFA7CD-2AEA-4EC6-A49F-359E7C10D85C}" srcOrd="4" destOrd="0" parTransId="{A74B959B-5E73-4BB2-9A40-D4D1AED5379C}" sibTransId="{18E6B706-7A6E-41FA-9B04-F8FB7B77EB03}"/>
    <dgm:cxn modelId="{77E5E535-1097-4D13-95FC-DB6E56C2C295}" srcId="{2D657BE2-6069-4660-873C-3A6534045995}" destId="{3BE6A574-C700-49E8-ACDF-70A74D9DF360}" srcOrd="1" destOrd="0" parTransId="{0053AA89-F4D4-4869-B92C-64B5675883E8}" sibTransId="{59E6FFDD-D3D2-4369-8FBA-7DFD103FF7BD}"/>
    <dgm:cxn modelId="{12119365-EEA5-4164-A7C5-60236294C993}" type="presOf" srcId="{BAF305F5-F5B9-4A96-A389-5D6A305D33E0}" destId="{EA8E555A-1926-40BB-B8D9-3D6CFC36754F}" srcOrd="0" destOrd="0" presId="urn:microsoft.com/office/officeart/2018/5/layout/IconCircleLabelList"/>
    <dgm:cxn modelId="{807B056A-A243-4875-ACAC-949FB19F0E00}" type="presOf" srcId="{3BE6A574-C700-49E8-ACDF-70A74D9DF360}" destId="{346D424B-034F-467F-927B-20BD79138D91}" srcOrd="0" destOrd="0" presId="urn:microsoft.com/office/officeart/2018/5/layout/IconCircleLabelList"/>
    <dgm:cxn modelId="{1195219B-6F1D-402D-B81F-787459308B88}" srcId="{2D657BE2-6069-4660-873C-3A6534045995}" destId="{3AD17B85-1E76-49F1-8F2C-E2D525F1817F}" srcOrd="0" destOrd="0" parTransId="{6AF19B3C-3C06-42D8-B55C-3966480045E5}" sibTransId="{FA671E59-E7A5-4293-AAC1-BC89729B0CC1}"/>
    <dgm:cxn modelId="{65DD19A6-B7F3-4A19-B2C9-4BDFA3F31793}" type="presOf" srcId="{3AD17B85-1E76-49F1-8F2C-E2D525F1817F}" destId="{EE91F507-2340-43FC-B4AB-69AFE29A4551}" srcOrd="0" destOrd="0" presId="urn:microsoft.com/office/officeart/2018/5/layout/IconCircleLabelList"/>
    <dgm:cxn modelId="{F3468FC3-6536-436A-B396-60764C8284E1}" type="presOf" srcId="{2D657BE2-6069-4660-873C-3A6534045995}" destId="{21721F93-8E9F-4740-A315-867AB17D9741}" srcOrd="0" destOrd="0" presId="urn:microsoft.com/office/officeart/2018/5/layout/IconCircleLabelList"/>
    <dgm:cxn modelId="{CCACD6DA-7287-46AE-BEE8-7BDB7415D074}" type="presOf" srcId="{552EE3BF-2139-4AD7-B698-FD4AFD7AB726}" destId="{76D32FA7-0EA3-4AC6-940F-2742956C38B4}" srcOrd="0" destOrd="0" presId="urn:microsoft.com/office/officeart/2018/5/layout/IconCircleLabelList"/>
    <dgm:cxn modelId="{EF35BEE6-EB6A-44B5-AB72-64506C740D7C}" srcId="{2D657BE2-6069-4660-873C-3A6534045995}" destId="{BAF305F5-F5B9-4A96-A389-5D6A305D33E0}" srcOrd="2" destOrd="0" parTransId="{97D2B633-72E5-4D5F-A459-C6CF9F3531A9}" sibTransId="{4F232B0C-6838-43ED-A824-1076937AFF40}"/>
    <dgm:cxn modelId="{46F49D9B-CCE2-4B9E-B24E-B81D4593DB7E}" type="presParOf" srcId="{21721F93-8E9F-4740-A315-867AB17D9741}" destId="{833C92B1-3D69-4613-8237-A8922D5ED284}" srcOrd="0" destOrd="0" presId="urn:microsoft.com/office/officeart/2018/5/layout/IconCircleLabelList"/>
    <dgm:cxn modelId="{8577A0A7-241A-49DB-9484-C94F76D3DBDE}" type="presParOf" srcId="{833C92B1-3D69-4613-8237-A8922D5ED284}" destId="{05CB0E5D-D069-4AF3-85FB-24F6496F9AAB}" srcOrd="0" destOrd="0" presId="urn:microsoft.com/office/officeart/2018/5/layout/IconCircleLabelList"/>
    <dgm:cxn modelId="{D98B34FB-138E-4D63-B229-E43F853A75B6}" type="presParOf" srcId="{833C92B1-3D69-4613-8237-A8922D5ED284}" destId="{1EEC147E-4310-4891-A724-0174C3A4F2B7}" srcOrd="1" destOrd="0" presId="urn:microsoft.com/office/officeart/2018/5/layout/IconCircleLabelList"/>
    <dgm:cxn modelId="{F212B09B-A5FA-49BE-9FAC-42A5A00E013E}" type="presParOf" srcId="{833C92B1-3D69-4613-8237-A8922D5ED284}" destId="{09290FA7-7C79-4917-8867-271DFEFCA924}" srcOrd="2" destOrd="0" presId="urn:microsoft.com/office/officeart/2018/5/layout/IconCircleLabelList"/>
    <dgm:cxn modelId="{C95435C7-DE83-46B8-A589-F10C1A8D830C}" type="presParOf" srcId="{833C92B1-3D69-4613-8237-A8922D5ED284}" destId="{EE91F507-2340-43FC-B4AB-69AFE29A4551}" srcOrd="3" destOrd="0" presId="urn:microsoft.com/office/officeart/2018/5/layout/IconCircleLabelList"/>
    <dgm:cxn modelId="{9594888F-AAC1-4FA1-A53C-4E4E14099B85}" type="presParOf" srcId="{21721F93-8E9F-4740-A315-867AB17D9741}" destId="{E10FDA15-B12A-41CF-AD64-34DC57C78367}" srcOrd="1" destOrd="0" presId="urn:microsoft.com/office/officeart/2018/5/layout/IconCircleLabelList"/>
    <dgm:cxn modelId="{DEBE834E-2EAE-49D5-B4CC-AF6C79F356C1}" type="presParOf" srcId="{21721F93-8E9F-4740-A315-867AB17D9741}" destId="{574E27D8-50EA-450A-8756-782020DAA711}" srcOrd="2" destOrd="0" presId="urn:microsoft.com/office/officeart/2018/5/layout/IconCircleLabelList"/>
    <dgm:cxn modelId="{394A1BC5-320B-4B42-9F68-CF024F106C7E}" type="presParOf" srcId="{574E27D8-50EA-450A-8756-782020DAA711}" destId="{FE11FE98-8828-4B69-B368-022D6C91F2AE}" srcOrd="0" destOrd="0" presId="urn:microsoft.com/office/officeart/2018/5/layout/IconCircleLabelList"/>
    <dgm:cxn modelId="{363C8ACA-946B-4D81-BFC7-4B3C1826FA21}" type="presParOf" srcId="{574E27D8-50EA-450A-8756-782020DAA711}" destId="{4AD4BEE9-1AF4-4FC7-9B57-6E9E6ABF7FCA}" srcOrd="1" destOrd="0" presId="urn:microsoft.com/office/officeart/2018/5/layout/IconCircleLabelList"/>
    <dgm:cxn modelId="{1750F4B1-3B08-42A8-BA9D-30BA65FEF8E3}" type="presParOf" srcId="{574E27D8-50EA-450A-8756-782020DAA711}" destId="{A4987B86-0B61-4EEB-AEDB-406CAC4C4C59}" srcOrd="2" destOrd="0" presId="urn:microsoft.com/office/officeart/2018/5/layout/IconCircleLabelList"/>
    <dgm:cxn modelId="{C2C53D12-77F2-4961-8C48-C108D105CBCC}" type="presParOf" srcId="{574E27D8-50EA-450A-8756-782020DAA711}" destId="{346D424B-034F-467F-927B-20BD79138D91}" srcOrd="3" destOrd="0" presId="urn:microsoft.com/office/officeart/2018/5/layout/IconCircleLabelList"/>
    <dgm:cxn modelId="{2669702E-FB71-4AFD-B940-341ABD9643E2}" type="presParOf" srcId="{21721F93-8E9F-4740-A315-867AB17D9741}" destId="{DF4F8FD9-5615-46D0-A989-B858E30FB6EC}" srcOrd="3" destOrd="0" presId="urn:microsoft.com/office/officeart/2018/5/layout/IconCircleLabelList"/>
    <dgm:cxn modelId="{33494EAB-65F9-4BD9-9C69-F6972B17931A}" type="presParOf" srcId="{21721F93-8E9F-4740-A315-867AB17D9741}" destId="{6CD4A2AB-1C9B-48D0-B327-69632D8F970A}" srcOrd="4" destOrd="0" presId="urn:microsoft.com/office/officeart/2018/5/layout/IconCircleLabelList"/>
    <dgm:cxn modelId="{243472D9-8F19-4C58-9A65-DE429328A61F}" type="presParOf" srcId="{6CD4A2AB-1C9B-48D0-B327-69632D8F970A}" destId="{268D9B7B-9E6E-4FD8-B53D-038D042E7F03}" srcOrd="0" destOrd="0" presId="urn:microsoft.com/office/officeart/2018/5/layout/IconCircleLabelList"/>
    <dgm:cxn modelId="{C7DD42F3-4A99-491F-843E-42FD20F18E55}" type="presParOf" srcId="{6CD4A2AB-1C9B-48D0-B327-69632D8F970A}" destId="{ED73833E-8080-487A-8552-96217E66C307}" srcOrd="1" destOrd="0" presId="urn:microsoft.com/office/officeart/2018/5/layout/IconCircleLabelList"/>
    <dgm:cxn modelId="{E5B1F9E0-557B-4284-AB02-591A6C2F593E}" type="presParOf" srcId="{6CD4A2AB-1C9B-48D0-B327-69632D8F970A}" destId="{C7DEF7FE-AA32-413A-B7EC-2C4864593E1E}" srcOrd="2" destOrd="0" presId="urn:microsoft.com/office/officeart/2018/5/layout/IconCircleLabelList"/>
    <dgm:cxn modelId="{7DCC026A-35DA-41B2-9F24-6449D996BE8B}" type="presParOf" srcId="{6CD4A2AB-1C9B-48D0-B327-69632D8F970A}" destId="{EA8E555A-1926-40BB-B8D9-3D6CFC36754F}" srcOrd="3" destOrd="0" presId="urn:microsoft.com/office/officeart/2018/5/layout/IconCircleLabelList"/>
    <dgm:cxn modelId="{B4506894-03D2-4672-AAE7-9C47AB62CD2A}" type="presParOf" srcId="{21721F93-8E9F-4740-A315-867AB17D9741}" destId="{C5FA48C1-7201-4CE4-AD84-2BB506F79551}" srcOrd="5" destOrd="0" presId="urn:microsoft.com/office/officeart/2018/5/layout/IconCircleLabelList"/>
    <dgm:cxn modelId="{50E830D9-CD27-4F95-BDFB-078AC9CAE7C0}" type="presParOf" srcId="{21721F93-8E9F-4740-A315-867AB17D9741}" destId="{6E60CAE5-16CE-410B-AA26-36C1C512E0F8}" srcOrd="6" destOrd="0" presId="urn:microsoft.com/office/officeart/2018/5/layout/IconCircleLabelList"/>
    <dgm:cxn modelId="{D6035880-33C0-4EF1-A42F-A8F86A317E2C}" type="presParOf" srcId="{6E60CAE5-16CE-410B-AA26-36C1C512E0F8}" destId="{3DA957E7-944E-49A8-9EE5-3C86F3CD8184}" srcOrd="0" destOrd="0" presId="urn:microsoft.com/office/officeart/2018/5/layout/IconCircleLabelList"/>
    <dgm:cxn modelId="{0A34B528-ED6A-411F-AAE4-78FAB504A248}" type="presParOf" srcId="{6E60CAE5-16CE-410B-AA26-36C1C512E0F8}" destId="{FE03624F-1C57-4CA7-A339-45ACF4874A6A}" srcOrd="1" destOrd="0" presId="urn:microsoft.com/office/officeart/2018/5/layout/IconCircleLabelList"/>
    <dgm:cxn modelId="{960ABE8A-5599-48E3-BA2D-A6310CFCD76D}" type="presParOf" srcId="{6E60CAE5-16CE-410B-AA26-36C1C512E0F8}" destId="{605C8AFD-BF53-46F6-AA79-42F776AB93ED}" srcOrd="2" destOrd="0" presId="urn:microsoft.com/office/officeart/2018/5/layout/IconCircleLabelList"/>
    <dgm:cxn modelId="{2307508D-02D1-4F25-AB9D-61DF84DD9B23}" type="presParOf" srcId="{6E60CAE5-16CE-410B-AA26-36C1C512E0F8}" destId="{76D32FA7-0EA3-4AC6-940F-2742956C38B4}" srcOrd="3" destOrd="0" presId="urn:microsoft.com/office/officeart/2018/5/layout/IconCircleLabelList"/>
    <dgm:cxn modelId="{0E465E62-21A2-4CCA-8AA5-D091F230AAD9}" type="presParOf" srcId="{21721F93-8E9F-4740-A315-867AB17D9741}" destId="{F94942BA-37A2-4357-9409-2E939AEC03DE}" srcOrd="7" destOrd="0" presId="urn:microsoft.com/office/officeart/2018/5/layout/IconCircleLabelList"/>
    <dgm:cxn modelId="{534AA877-CC43-4929-8EC0-161CEC20440E}" type="presParOf" srcId="{21721F93-8E9F-4740-A315-867AB17D9741}" destId="{5ECE8BBD-E01F-4E06-88A1-AE74F4201AD8}" srcOrd="8" destOrd="0" presId="urn:microsoft.com/office/officeart/2018/5/layout/IconCircleLabelList"/>
    <dgm:cxn modelId="{1680C1E5-AAF2-47FF-ABA0-CB816722BC1C}" type="presParOf" srcId="{5ECE8BBD-E01F-4E06-88A1-AE74F4201AD8}" destId="{8822E08E-62F1-4ADF-98C1-0B87709BD8AE}" srcOrd="0" destOrd="0" presId="urn:microsoft.com/office/officeart/2018/5/layout/IconCircleLabelList"/>
    <dgm:cxn modelId="{E4007480-85A3-4CD1-BC1F-2A89F8A63E5A}" type="presParOf" srcId="{5ECE8BBD-E01F-4E06-88A1-AE74F4201AD8}" destId="{2E0D79C7-8500-49CD-9DEE-451A72F518C2}" srcOrd="1" destOrd="0" presId="urn:microsoft.com/office/officeart/2018/5/layout/IconCircleLabelList"/>
    <dgm:cxn modelId="{6F62C032-6821-4022-8365-1FD168C2343B}" type="presParOf" srcId="{5ECE8BBD-E01F-4E06-88A1-AE74F4201AD8}" destId="{44D6CAAA-A5EC-45C7-B9FE-BD7B85163CCD}" srcOrd="2" destOrd="0" presId="urn:microsoft.com/office/officeart/2018/5/layout/IconCircleLabelList"/>
    <dgm:cxn modelId="{BFF1228C-A57F-49F5-9D51-B41D237A049B}" type="presParOf" srcId="{5ECE8BBD-E01F-4E06-88A1-AE74F4201AD8}" destId="{AF2B2D62-561E-4498-955C-E650E99726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821593-0899-4709-8597-395979E0E9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6A87BE-ECB8-45A4-85B4-D808C30325D5}">
      <dgm:prSet/>
      <dgm:spPr/>
      <dgm:t>
        <a:bodyPr/>
        <a:lstStyle/>
        <a:p>
          <a:r>
            <a:rPr lang="en-US" b="0"/>
            <a:t>1. 2xx - Success</a:t>
          </a:r>
          <a:endParaRPr lang="en-US"/>
        </a:p>
      </dgm:t>
    </dgm:pt>
    <dgm:pt modelId="{9A294902-C717-4AA2-BDD4-3AD7371C7084}" type="parTrans" cxnId="{F6395331-01C1-4F35-990D-6C14CFCAE5D1}">
      <dgm:prSet/>
      <dgm:spPr/>
      <dgm:t>
        <a:bodyPr/>
        <a:lstStyle/>
        <a:p>
          <a:endParaRPr lang="en-US"/>
        </a:p>
      </dgm:t>
    </dgm:pt>
    <dgm:pt modelId="{5A6AA268-B697-4659-AEB0-F990656194D4}" type="sibTrans" cxnId="{F6395331-01C1-4F35-990D-6C14CFCAE5D1}">
      <dgm:prSet/>
      <dgm:spPr/>
      <dgm:t>
        <a:bodyPr/>
        <a:lstStyle/>
        <a:p>
          <a:endParaRPr lang="en-US"/>
        </a:p>
      </dgm:t>
    </dgm:pt>
    <dgm:pt modelId="{D7D27049-8101-4206-B549-E22C1B2C9242}">
      <dgm:prSet/>
      <dgm:spPr/>
      <dgm:t>
        <a:bodyPr/>
        <a:lstStyle/>
        <a:p>
          <a:r>
            <a:rPr lang="en-US" b="0"/>
            <a:t>2. 3xx - Redirection</a:t>
          </a:r>
          <a:endParaRPr lang="en-US"/>
        </a:p>
      </dgm:t>
    </dgm:pt>
    <dgm:pt modelId="{B056F899-C2A4-41C2-91D0-75B276E9BA2C}" type="parTrans" cxnId="{AD873737-3B86-4CF9-853A-C3969CDF567A}">
      <dgm:prSet/>
      <dgm:spPr/>
      <dgm:t>
        <a:bodyPr/>
        <a:lstStyle/>
        <a:p>
          <a:endParaRPr lang="en-US"/>
        </a:p>
      </dgm:t>
    </dgm:pt>
    <dgm:pt modelId="{0BD2CD29-1368-4741-B296-2A531E4C9BA7}" type="sibTrans" cxnId="{AD873737-3B86-4CF9-853A-C3969CDF567A}">
      <dgm:prSet/>
      <dgm:spPr/>
      <dgm:t>
        <a:bodyPr/>
        <a:lstStyle/>
        <a:p>
          <a:endParaRPr lang="en-US"/>
        </a:p>
      </dgm:t>
    </dgm:pt>
    <dgm:pt modelId="{0EF63A3C-F72F-41AA-B9A0-53ADF980E69E}">
      <dgm:prSet/>
      <dgm:spPr/>
      <dgm:t>
        <a:bodyPr/>
        <a:lstStyle/>
        <a:p>
          <a:r>
            <a:rPr lang="en-US" b="0"/>
            <a:t>3. 4xx - Client Errors</a:t>
          </a:r>
          <a:endParaRPr lang="en-US"/>
        </a:p>
      </dgm:t>
    </dgm:pt>
    <dgm:pt modelId="{E1040C47-FADB-4D30-BA37-58703DBC8D99}" type="parTrans" cxnId="{4AEF5F8C-55DB-4B0F-940A-416576C26E70}">
      <dgm:prSet/>
      <dgm:spPr/>
      <dgm:t>
        <a:bodyPr/>
        <a:lstStyle/>
        <a:p>
          <a:endParaRPr lang="en-US"/>
        </a:p>
      </dgm:t>
    </dgm:pt>
    <dgm:pt modelId="{673F6D02-6883-427D-9B39-806EB689F3BA}" type="sibTrans" cxnId="{4AEF5F8C-55DB-4B0F-940A-416576C26E70}">
      <dgm:prSet/>
      <dgm:spPr/>
      <dgm:t>
        <a:bodyPr/>
        <a:lstStyle/>
        <a:p>
          <a:endParaRPr lang="en-US"/>
        </a:p>
      </dgm:t>
    </dgm:pt>
    <dgm:pt modelId="{DB43D772-0EB0-4E03-9FD4-E5FE73AB3EDF}">
      <dgm:prSet/>
      <dgm:spPr/>
      <dgm:t>
        <a:bodyPr/>
        <a:lstStyle/>
        <a:p>
          <a:r>
            <a:rPr lang="en-US" b="0"/>
            <a:t>4. 5xx - Server Errors</a:t>
          </a:r>
          <a:endParaRPr lang="en-US"/>
        </a:p>
      </dgm:t>
    </dgm:pt>
    <dgm:pt modelId="{61E1BA9D-DF1C-41A5-8AFC-2248F184801A}" type="parTrans" cxnId="{FACDCB62-C221-4415-A7A9-C5831E639A9A}">
      <dgm:prSet/>
      <dgm:spPr/>
      <dgm:t>
        <a:bodyPr/>
        <a:lstStyle/>
        <a:p>
          <a:endParaRPr lang="en-US"/>
        </a:p>
      </dgm:t>
    </dgm:pt>
    <dgm:pt modelId="{9D4ADC47-8F8C-4426-A599-E22747AF7F81}" type="sibTrans" cxnId="{FACDCB62-C221-4415-A7A9-C5831E639A9A}">
      <dgm:prSet/>
      <dgm:spPr/>
      <dgm:t>
        <a:bodyPr/>
        <a:lstStyle/>
        <a:p>
          <a:endParaRPr lang="en-US"/>
        </a:p>
      </dgm:t>
    </dgm:pt>
    <dgm:pt modelId="{61C23996-2652-4912-991D-4E8595C88910}" type="pres">
      <dgm:prSet presAssocID="{71821593-0899-4709-8597-395979E0E976}" presName="linear" presStyleCnt="0">
        <dgm:presLayoutVars>
          <dgm:animLvl val="lvl"/>
          <dgm:resizeHandles val="exact"/>
        </dgm:presLayoutVars>
      </dgm:prSet>
      <dgm:spPr/>
    </dgm:pt>
    <dgm:pt modelId="{4708AF3B-2864-4AF5-A000-6A363142D46B}" type="pres">
      <dgm:prSet presAssocID="{5C6A87BE-ECB8-45A4-85B4-D808C30325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071772-DCA9-41C7-9C07-98CD5AABCDFC}" type="pres">
      <dgm:prSet presAssocID="{5A6AA268-B697-4659-AEB0-F990656194D4}" presName="spacer" presStyleCnt="0"/>
      <dgm:spPr/>
    </dgm:pt>
    <dgm:pt modelId="{16A76B41-7C60-4E4E-B37B-0D4D3383ABCF}" type="pres">
      <dgm:prSet presAssocID="{D7D27049-8101-4206-B549-E22C1B2C92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1C9029-9FBC-460C-83DA-D71AFBDFFA6D}" type="pres">
      <dgm:prSet presAssocID="{0BD2CD29-1368-4741-B296-2A531E4C9BA7}" presName="spacer" presStyleCnt="0"/>
      <dgm:spPr/>
    </dgm:pt>
    <dgm:pt modelId="{E213E613-8B3E-499C-A619-8C7D614F160C}" type="pres">
      <dgm:prSet presAssocID="{0EF63A3C-F72F-41AA-B9A0-53ADF980E6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876BBFB-D7BD-4A19-90E8-1539AA130A5A}" type="pres">
      <dgm:prSet presAssocID="{673F6D02-6883-427D-9B39-806EB689F3BA}" presName="spacer" presStyleCnt="0"/>
      <dgm:spPr/>
    </dgm:pt>
    <dgm:pt modelId="{C2ACF890-5CF8-4C3E-978A-7248A664DFA8}" type="pres">
      <dgm:prSet presAssocID="{DB43D772-0EB0-4E03-9FD4-E5FE73AB3ED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395331-01C1-4F35-990D-6C14CFCAE5D1}" srcId="{71821593-0899-4709-8597-395979E0E976}" destId="{5C6A87BE-ECB8-45A4-85B4-D808C30325D5}" srcOrd="0" destOrd="0" parTransId="{9A294902-C717-4AA2-BDD4-3AD7371C7084}" sibTransId="{5A6AA268-B697-4659-AEB0-F990656194D4}"/>
    <dgm:cxn modelId="{AD873737-3B86-4CF9-853A-C3969CDF567A}" srcId="{71821593-0899-4709-8597-395979E0E976}" destId="{D7D27049-8101-4206-B549-E22C1B2C9242}" srcOrd="1" destOrd="0" parTransId="{B056F899-C2A4-41C2-91D0-75B276E9BA2C}" sibTransId="{0BD2CD29-1368-4741-B296-2A531E4C9BA7}"/>
    <dgm:cxn modelId="{FACDCB62-C221-4415-A7A9-C5831E639A9A}" srcId="{71821593-0899-4709-8597-395979E0E976}" destId="{DB43D772-0EB0-4E03-9FD4-E5FE73AB3EDF}" srcOrd="3" destOrd="0" parTransId="{61E1BA9D-DF1C-41A5-8AFC-2248F184801A}" sibTransId="{9D4ADC47-8F8C-4426-A599-E22747AF7F81}"/>
    <dgm:cxn modelId="{162F1747-D5B6-47CF-9A05-2D9B1913B4CC}" type="presOf" srcId="{5C6A87BE-ECB8-45A4-85B4-D808C30325D5}" destId="{4708AF3B-2864-4AF5-A000-6A363142D46B}" srcOrd="0" destOrd="0" presId="urn:microsoft.com/office/officeart/2005/8/layout/vList2"/>
    <dgm:cxn modelId="{0E27D158-DCA2-47B0-BE1C-823818195C96}" type="presOf" srcId="{71821593-0899-4709-8597-395979E0E976}" destId="{61C23996-2652-4912-991D-4E8595C88910}" srcOrd="0" destOrd="0" presId="urn:microsoft.com/office/officeart/2005/8/layout/vList2"/>
    <dgm:cxn modelId="{77736D8A-1ACE-4E63-9F67-D4179D671483}" type="presOf" srcId="{0EF63A3C-F72F-41AA-B9A0-53ADF980E69E}" destId="{E213E613-8B3E-499C-A619-8C7D614F160C}" srcOrd="0" destOrd="0" presId="urn:microsoft.com/office/officeart/2005/8/layout/vList2"/>
    <dgm:cxn modelId="{4AEF5F8C-55DB-4B0F-940A-416576C26E70}" srcId="{71821593-0899-4709-8597-395979E0E976}" destId="{0EF63A3C-F72F-41AA-B9A0-53ADF980E69E}" srcOrd="2" destOrd="0" parTransId="{E1040C47-FADB-4D30-BA37-58703DBC8D99}" sibTransId="{673F6D02-6883-427D-9B39-806EB689F3BA}"/>
    <dgm:cxn modelId="{F5D1058D-D4C0-463E-A502-563E7B98A08E}" type="presOf" srcId="{DB43D772-0EB0-4E03-9FD4-E5FE73AB3EDF}" destId="{C2ACF890-5CF8-4C3E-978A-7248A664DFA8}" srcOrd="0" destOrd="0" presId="urn:microsoft.com/office/officeart/2005/8/layout/vList2"/>
    <dgm:cxn modelId="{3421EFB4-3FC8-47DD-AE78-CDD271DE338F}" type="presOf" srcId="{D7D27049-8101-4206-B549-E22C1B2C9242}" destId="{16A76B41-7C60-4E4E-B37B-0D4D3383ABCF}" srcOrd="0" destOrd="0" presId="urn:microsoft.com/office/officeart/2005/8/layout/vList2"/>
    <dgm:cxn modelId="{DB975CCF-8EE8-4944-9922-2E619CA01667}" type="presParOf" srcId="{61C23996-2652-4912-991D-4E8595C88910}" destId="{4708AF3B-2864-4AF5-A000-6A363142D46B}" srcOrd="0" destOrd="0" presId="urn:microsoft.com/office/officeart/2005/8/layout/vList2"/>
    <dgm:cxn modelId="{8BC7E54E-831E-4392-8E32-C3D33DBA8BBC}" type="presParOf" srcId="{61C23996-2652-4912-991D-4E8595C88910}" destId="{92071772-DCA9-41C7-9C07-98CD5AABCDFC}" srcOrd="1" destOrd="0" presId="urn:microsoft.com/office/officeart/2005/8/layout/vList2"/>
    <dgm:cxn modelId="{69BEB15C-A762-4BE1-BE77-670EE86A65B0}" type="presParOf" srcId="{61C23996-2652-4912-991D-4E8595C88910}" destId="{16A76B41-7C60-4E4E-B37B-0D4D3383ABCF}" srcOrd="2" destOrd="0" presId="urn:microsoft.com/office/officeart/2005/8/layout/vList2"/>
    <dgm:cxn modelId="{3C277CCE-1A41-4121-890D-C25A2628B547}" type="presParOf" srcId="{61C23996-2652-4912-991D-4E8595C88910}" destId="{971C9029-9FBC-460C-83DA-D71AFBDFFA6D}" srcOrd="3" destOrd="0" presId="urn:microsoft.com/office/officeart/2005/8/layout/vList2"/>
    <dgm:cxn modelId="{A87B25ED-18DC-4BDF-B48D-9FBD867B49D9}" type="presParOf" srcId="{61C23996-2652-4912-991D-4E8595C88910}" destId="{E213E613-8B3E-499C-A619-8C7D614F160C}" srcOrd="4" destOrd="0" presId="urn:microsoft.com/office/officeart/2005/8/layout/vList2"/>
    <dgm:cxn modelId="{85C49F76-20B8-40CD-A76A-4FD2B864647F}" type="presParOf" srcId="{61C23996-2652-4912-991D-4E8595C88910}" destId="{2876BBFB-D7BD-4A19-90E8-1539AA130A5A}" srcOrd="5" destOrd="0" presId="urn:microsoft.com/office/officeart/2005/8/layout/vList2"/>
    <dgm:cxn modelId="{5A64DC70-4F90-4907-899B-DEC501488B39}" type="presParOf" srcId="{61C23996-2652-4912-991D-4E8595C88910}" destId="{C2ACF890-5CF8-4C3E-978A-7248A664DF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C492CA-BF65-49E7-AB06-A6ECECA23214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651B6C-908E-4F23-A94F-0851C7044E19}">
      <dgm:prSet/>
      <dgm:spPr/>
      <dgm:t>
        <a:bodyPr/>
        <a:lstStyle/>
        <a:p>
          <a:r>
            <a:rPr lang="en-US" dirty="0"/>
            <a:t>Step 1</a:t>
          </a:r>
        </a:p>
      </dgm:t>
    </dgm:pt>
    <dgm:pt modelId="{456B7AA4-E2D5-4D59-8623-9FFB190394F9}" type="parTrans" cxnId="{E35870D1-5582-4D2F-B239-66DD0A4460D4}">
      <dgm:prSet/>
      <dgm:spPr/>
      <dgm:t>
        <a:bodyPr/>
        <a:lstStyle/>
        <a:p>
          <a:endParaRPr lang="en-US"/>
        </a:p>
      </dgm:t>
    </dgm:pt>
    <dgm:pt modelId="{8EBB5C95-044D-4A21-B02A-D849A4B4DA2C}" type="sibTrans" cxnId="{E35870D1-5582-4D2F-B239-66DD0A4460D4}">
      <dgm:prSet/>
      <dgm:spPr/>
      <dgm:t>
        <a:bodyPr/>
        <a:lstStyle/>
        <a:p>
          <a:endParaRPr lang="en-US"/>
        </a:p>
      </dgm:t>
    </dgm:pt>
    <dgm:pt modelId="{7FDC3492-B1E7-4BCA-853F-045BE84A432B}">
      <dgm:prSet/>
      <dgm:spPr/>
      <dgm:t>
        <a:bodyPr/>
        <a:lstStyle/>
        <a:p>
          <a:pPr rtl="0"/>
          <a:r>
            <a:rPr lang="en-US" dirty="0"/>
            <a:t>Download from official website</a:t>
          </a:r>
          <a:br>
            <a:rPr lang="en-US" dirty="0">
              <a:latin typeface="Calibri"/>
            </a:rPr>
          </a:br>
          <a:endParaRPr lang="en-US" dirty="0"/>
        </a:p>
      </dgm:t>
    </dgm:pt>
    <dgm:pt modelId="{0B9266CA-6C22-4895-821C-E723DACAE65A}" type="parTrans" cxnId="{6EE1595D-063E-4A5F-9A0E-8BCDCED1BE01}">
      <dgm:prSet/>
      <dgm:spPr/>
      <dgm:t>
        <a:bodyPr/>
        <a:lstStyle/>
        <a:p>
          <a:endParaRPr lang="en-US"/>
        </a:p>
      </dgm:t>
    </dgm:pt>
    <dgm:pt modelId="{A3CD4F23-2EC1-493F-AFFF-4E8C5C298905}" type="sibTrans" cxnId="{6EE1595D-063E-4A5F-9A0E-8BCDCED1BE01}">
      <dgm:prSet/>
      <dgm:spPr/>
      <dgm:t>
        <a:bodyPr/>
        <a:lstStyle/>
        <a:p>
          <a:endParaRPr lang="en-US"/>
        </a:p>
      </dgm:t>
    </dgm:pt>
    <dgm:pt modelId="{3684F036-FD4F-493C-8DD1-0FCED7B5F716}">
      <dgm:prSet/>
      <dgm:spPr/>
      <dgm:t>
        <a:bodyPr/>
        <a:lstStyle/>
        <a:p>
          <a:r>
            <a:rPr lang="en-US" dirty="0"/>
            <a:t>Step 2</a:t>
          </a:r>
        </a:p>
      </dgm:t>
    </dgm:pt>
    <dgm:pt modelId="{20F276BE-D7D1-4510-B224-101F6DAA4AAF}" type="parTrans" cxnId="{8C41CEEB-C9C3-4F70-99D6-17318E5A6EFA}">
      <dgm:prSet/>
      <dgm:spPr/>
      <dgm:t>
        <a:bodyPr/>
        <a:lstStyle/>
        <a:p>
          <a:endParaRPr lang="en-US"/>
        </a:p>
      </dgm:t>
    </dgm:pt>
    <dgm:pt modelId="{CA3D3026-E524-4BA9-8771-A40A5DE5D56C}" type="sibTrans" cxnId="{8C41CEEB-C9C3-4F70-99D6-17318E5A6EFA}">
      <dgm:prSet/>
      <dgm:spPr/>
      <dgm:t>
        <a:bodyPr/>
        <a:lstStyle/>
        <a:p>
          <a:endParaRPr lang="en-US"/>
        </a:p>
      </dgm:t>
    </dgm:pt>
    <dgm:pt modelId="{B05AAF43-CD17-4B85-A98F-6A79483D83F0}">
      <dgm:prSet/>
      <dgm:spPr/>
      <dgm:t>
        <a:bodyPr/>
        <a:lstStyle/>
        <a:p>
          <a:r>
            <a:rPr lang="en-US" dirty="0"/>
            <a:t>Install on Windows, Mac, or Linux</a:t>
          </a:r>
        </a:p>
      </dgm:t>
    </dgm:pt>
    <dgm:pt modelId="{55D0BDDC-8F94-4888-A7A7-B88DDB08C9E7}" type="parTrans" cxnId="{27AF3E25-8D22-4FB7-BE11-19A1C47D653B}">
      <dgm:prSet/>
      <dgm:spPr/>
      <dgm:t>
        <a:bodyPr/>
        <a:lstStyle/>
        <a:p>
          <a:endParaRPr lang="en-US"/>
        </a:p>
      </dgm:t>
    </dgm:pt>
    <dgm:pt modelId="{A2BA9235-76C3-41C1-8631-97711164796C}" type="sibTrans" cxnId="{27AF3E25-8D22-4FB7-BE11-19A1C47D653B}">
      <dgm:prSet/>
      <dgm:spPr/>
      <dgm:t>
        <a:bodyPr/>
        <a:lstStyle/>
        <a:p>
          <a:endParaRPr lang="en-US"/>
        </a:p>
      </dgm:t>
    </dgm:pt>
    <dgm:pt modelId="{530C887D-D1DE-46D6-8763-F06D5FEC3E53}">
      <dgm:prSet/>
      <dgm:spPr/>
      <dgm:t>
        <a:bodyPr/>
        <a:lstStyle/>
        <a:p>
          <a:r>
            <a:rPr lang="en-US" dirty="0"/>
            <a:t>Step 3</a:t>
          </a:r>
        </a:p>
      </dgm:t>
    </dgm:pt>
    <dgm:pt modelId="{EE86323A-A845-4BB4-B34B-133EC3CBD7D0}" type="parTrans" cxnId="{26740620-1A5A-44FB-90B0-ABA28D5B42C0}">
      <dgm:prSet/>
      <dgm:spPr/>
      <dgm:t>
        <a:bodyPr/>
        <a:lstStyle/>
        <a:p>
          <a:endParaRPr lang="en-US"/>
        </a:p>
      </dgm:t>
    </dgm:pt>
    <dgm:pt modelId="{4BD8E447-65B6-4026-9EAF-2731BE829F8C}" type="sibTrans" cxnId="{26740620-1A5A-44FB-90B0-ABA28D5B42C0}">
      <dgm:prSet/>
      <dgm:spPr/>
      <dgm:t>
        <a:bodyPr/>
        <a:lstStyle/>
        <a:p>
          <a:endParaRPr lang="en-US"/>
        </a:p>
      </dgm:t>
    </dgm:pt>
    <dgm:pt modelId="{200C5E1F-A2B8-4022-BB1F-FAAE00EF3C03}">
      <dgm:prSet/>
      <dgm:spPr/>
      <dgm:t>
        <a:bodyPr/>
        <a:lstStyle/>
        <a:p>
          <a:r>
            <a:rPr lang="en-US" dirty="0"/>
            <a:t>Setup and Start Using</a:t>
          </a:r>
        </a:p>
      </dgm:t>
    </dgm:pt>
    <dgm:pt modelId="{4AB3FC04-9219-4F27-8C1F-CDCB473FEF1F}" type="parTrans" cxnId="{B28011AE-805D-48BE-8E62-10B2FB586CE6}">
      <dgm:prSet/>
      <dgm:spPr/>
      <dgm:t>
        <a:bodyPr/>
        <a:lstStyle/>
        <a:p>
          <a:endParaRPr lang="en-US"/>
        </a:p>
      </dgm:t>
    </dgm:pt>
    <dgm:pt modelId="{6C9E9D47-C404-4AC7-8B2A-BFBF91EE4B05}" type="sibTrans" cxnId="{B28011AE-805D-48BE-8E62-10B2FB586CE6}">
      <dgm:prSet/>
      <dgm:spPr/>
      <dgm:t>
        <a:bodyPr/>
        <a:lstStyle/>
        <a:p>
          <a:endParaRPr lang="en-US"/>
        </a:p>
      </dgm:t>
    </dgm:pt>
    <dgm:pt modelId="{8E9B0DBE-B821-4255-A266-CB4F9BDA2B02}" type="pres">
      <dgm:prSet presAssocID="{48C492CA-BF65-49E7-AB06-A6ECECA23214}" presName="Name0" presStyleCnt="0">
        <dgm:presLayoutVars>
          <dgm:dir/>
          <dgm:animLvl val="lvl"/>
          <dgm:resizeHandles val="exact"/>
        </dgm:presLayoutVars>
      </dgm:prSet>
      <dgm:spPr/>
    </dgm:pt>
    <dgm:pt modelId="{14738995-AEB2-4452-8595-EF9115433D2F}" type="pres">
      <dgm:prSet presAssocID="{530C887D-D1DE-46D6-8763-F06D5FEC3E53}" presName="boxAndChildren" presStyleCnt="0"/>
      <dgm:spPr/>
    </dgm:pt>
    <dgm:pt modelId="{CA6C3E98-A190-4A2E-80FB-34613EF5F7A4}" type="pres">
      <dgm:prSet presAssocID="{530C887D-D1DE-46D6-8763-F06D5FEC3E53}" presName="parentTextBox" presStyleLbl="alignNode1" presStyleIdx="0" presStyleCnt="3"/>
      <dgm:spPr/>
    </dgm:pt>
    <dgm:pt modelId="{71843941-7179-412D-87B5-7616B08937D8}" type="pres">
      <dgm:prSet presAssocID="{530C887D-D1DE-46D6-8763-F06D5FEC3E53}" presName="descendantBox" presStyleLbl="bgAccFollowNode1" presStyleIdx="0" presStyleCnt="3"/>
      <dgm:spPr/>
    </dgm:pt>
    <dgm:pt modelId="{84A84D28-B2E9-4816-8CD6-525ADA05DE31}" type="pres">
      <dgm:prSet presAssocID="{CA3D3026-E524-4BA9-8771-A40A5DE5D56C}" presName="sp" presStyleCnt="0"/>
      <dgm:spPr/>
    </dgm:pt>
    <dgm:pt modelId="{119568F4-BABA-40EF-AFBC-F849AE1E07D4}" type="pres">
      <dgm:prSet presAssocID="{3684F036-FD4F-493C-8DD1-0FCED7B5F716}" presName="arrowAndChildren" presStyleCnt="0"/>
      <dgm:spPr/>
    </dgm:pt>
    <dgm:pt modelId="{8CA90F91-5FEE-44DD-8D22-FF5E1EC0B865}" type="pres">
      <dgm:prSet presAssocID="{3684F036-FD4F-493C-8DD1-0FCED7B5F716}" presName="parentTextArrow" presStyleLbl="node1" presStyleIdx="0" presStyleCnt="0"/>
      <dgm:spPr/>
    </dgm:pt>
    <dgm:pt modelId="{20C5BCF4-7E23-438D-BAB6-C5884963D3DD}" type="pres">
      <dgm:prSet presAssocID="{3684F036-FD4F-493C-8DD1-0FCED7B5F716}" presName="arrow" presStyleLbl="alignNode1" presStyleIdx="1" presStyleCnt="3"/>
      <dgm:spPr/>
    </dgm:pt>
    <dgm:pt modelId="{955D9264-669D-4364-943B-6DF569599EE9}" type="pres">
      <dgm:prSet presAssocID="{3684F036-FD4F-493C-8DD1-0FCED7B5F716}" presName="descendantArrow" presStyleLbl="bgAccFollowNode1" presStyleIdx="1" presStyleCnt="3"/>
      <dgm:spPr/>
    </dgm:pt>
    <dgm:pt modelId="{691ACB07-78ED-4D23-A493-BFA9F61CDFD5}" type="pres">
      <dgm:prSet presAssocID="{8EBB5C95-044D-4A21-B02A-D849A4B4DA2C}" presName="sp" presStyleCnt="0"/>
      <dgm:spPr/>
    </dgm:pt>
    <dgm:pt modelId="{4A155A10-F68D-4BA5-B325-C57DCDD6EC4E}" type="pres">
      <dgm:prSet presAssocID="{A3651B6C-908E-4F23-A94F-0851C7044E19}" presName="arrowAndChildren" presStyleCnt="0"/>
      <dgm:spPr/>
    </dgm:pt>
    <dgm:pt modelId="{F299A83A-297D-4E68-ACE8-A99649E9FB6E}" type="pres">
      <dgm:prSet presAssocID="{A3651B6C-908E-4F23-A94F-0851C7044E19}" presName="parentTextArrow" presStyleLbl="node1" presStyleIdx="0" presStyleCnt="0"/>
      <dgm:spPr/>
    </dgm:pt>
    <dgm:pt modelId="{2C5FE8AC-D46C-4050-88B4-3E07C3251F2C}" type="pres">
      <dgm:prSet presAssocID="{A3651B6C-908E-4F23-A94F-0851C7044E19}" presName="arrow" presStyleLbl="alignNode1" presStyleIdx="2" presStyleCnt="3"/>
      <dgm:spPr/>
    </dgm:pt>
    <dgm:pt modelId="{BE01365B-C138-45FC-8018-22E2F792FCA3}" type="pres">
      <dgm:prSet presAssocID="{A3651B6C-908E-4F23-A94F-0851C7044E19}" presName="descendantArrow" presStyleLbl="bgAccFollowNode1" presStyleIdx="2" presStyleCnt="3"/>
      <dgm:spPr/>
    </dgm:pt>
  </dgm:ptLst>
  <dgm:cxnLst>
    <dgm:cxn modelId="{26740620-1A5A-44FB-90B0-ABA28D5B42C0}" srcId="{48C492CA-BF65-49E7-AB06-A6ECECA23214}" destId="{530C887D-D1DE-46D6-8763-F06D5FEC3E53}" srcOrd="2" destOrd="0" parTransId="{EE86323A-A845-4BB4-B34B-133EC3CBD7D0}" sibTransId="{4BD8E447-65B6-4026-9EAF-2731BE829F8C}"/>
    <dgm:cxn modelId="{27AF3E25-8D22-4FB7-BE11-19A1C47D653B}" srcId="{3684F036-FD4F-493C-8DD1-0FCED7B5F716}" destId="{B05AAF43-CD17-4B85-A98F-6A79483D83F0}" srcOrd="0" destOrd="0" parTransId="{55D0BDDC-8F94-4888-A7A7-B88DDB08C9E7}" sibTransId="{A2BA9235-76C3-41C1-8631-97711164796C}"/>
    <dgm:cxn modelId="{86989629-20C7-4707-AFEC-1342D7259EA2}" type="presOf" srcId="{3684F036-FD4F-493C-8DD1-0FCED7B5F716}" destId="{8CA90F91-5FEE-44DD-8D22-FF5E1EC0B865}" srcOrd="0" destOrd="0" presId="urn:microsoft.com/office/officeart/2016/7/layout/VerticalDownArrowProcess"/>
    <dgm:cxn modelId="{6EE1595D-063E-4A5F-9A0E-8BCDCED1BE01}" srcId="{A3651B6C-908E-4F23-A94F-0851C7044E19}" destId="{7FDC3492-B1E7-4BCA-853F-045BE84A432B}" srcOrd="0" destOrd="0" parTransId="{0B9266CA-6C22-4895-821C-E723DACAE65A}" sibTransId="{A3CD4F23-2EC1-493F-AFFF-4E8C5C298905}"/>
    <dgm:cxn modelId="{7E875346-EF59-4EA2-9967-6B79E1BE7987}" type="presOf" srcId="{3684F036-FD4F-493C-8DD1-0FCED7B5F716}" destId="{20C5BCF4-7E23-438D-BAB6-C5884963D3DD}" srcOrd="1" destOrd="0" presId="urn:microsoft.com/office/officeart/2016/7/layout/VerticalDownArrowProcess"/>
    <dgm:cxn modelId="{CADA5949-77EF-4284-A74F-8E3D39029763}" type="presOf" srcId="{A3651B6C-908E-4F23-A94F-0851C7044E19}" destId="{2C5FE8AC-D46C-4050-88B4-3E07C3251F2C}" srcOrd="1" destOrd="0" presId="urn:microsoft.com/office/officeart/2016/7/layout/VerticalDownArrowProcess"/>
    <dgm:cxn modelId="{9502A96B-B417-4046-BB6E-DC5BEA020905}" type="presOf" srcId="{A3651B6C-908E-4F23-A94F-0851C7044E19}" destId="{F299A83A-297D-4E68-ACE8-A99649E9FB6E}" srcOrd="0" destOrd="0" presId="urn:microsoft.com/office/officeart/2016/7/layout/VerticalDownArrowProcess"/>
    <dgm:cxn modelId="{0E512F50-5702-4FDB-BE7D-324E21F43BB4}" type="presOf" srcId="{B05AAF43-CD17-4B85-A98F-6A79483D83F0}" destId="{955D9264-669D-4364-943B-6DF569599EE9}" srcOrd="0" destOrd="0" presId="urn:microsoft.com/office/officeart/2016/7/layout/VerticalDownArrowProcess"/>
    <dgm:cxn modelId="{6EBDE0A2-3A5C-4005-B71A-44DA806C2338}" type="presOf" srcId="{200C5E1F-A2B8-4022-BB1F-FAAE00EF3C03}" destId="{71843941-7179-412D-87B5-7616B08937D8}" srcOrd="0" destOrd="0" presId="urn:microsoft.com/office/officeart/2016/7/layout/VerticalDownArrowProcess"/>
    <dgm:cxn modelId="{B28011AE-805D-48BE-8E62-10B2FB586CE6}" srcId="{530C887D-D1DE-46D6-8763-F06D5FEC3E53}" destId="{200C5E1F-A2B8-4022-BB1F-FAAE00EF3C03}" srcOrd="0" destOrd="0" parTransId="{4AB3FC04-9219-4F27-8C1F-CDCB473FEF1F}" sibTransId="{6C9E9D47-C404-4AC7-8B2A-BFBF91EE4B05}"/>
    <dgm:cxn modelId="{01FF89CA-764D-4956-802A-B132EAF4C3F9}" type="presOf" srcId="{48C492CA-BF65-49E7-AB06-A6ECECA23214}" destId="{8E9B0DBE-B821-4255-A266-CB4F9BDA2B02}" srcOrd="0" destOrd="0" presId="urn:microsoft.com/office/officeart/2016/7/layout/VerticalDownArrowProcess"/>
    <dgm:cxn modelId="{82E990CF-66B1-4963-984B-F072029C6491}" type="presOf" srcId="{7FDC3492-B1E7-4BCA-853F-045BE84A432B}" destId="{BE01365B-C138-45FC-8018-22E2F792FCA3}" srcOrd="0" destOrd="0" presId="urn:microsoft.com/office/officeart/2016/7/layout/VerticalDownArrowProcess"/>
    <dgm:cxn modelId="{E35870D1-5582-4D2F-B239-66DD0A4460D4}" srcId="{48C492CA-BF65-49E7-AB06-A6ECECA23214}" destId="{A3651B6C-908E-4F23-A94F-0851C7044E19}" srcOrd="0" destOrd="0" parTransId="{456B7AA4-E2D5-4D59-8623-9FFB190394F9}" sibTransId="{8EBB5C95-044D-4A21-B02A-D849A4B4DA2C}"/>
    <dgm:cxn modelId="{8C41CEEB-C9C3-4F70-99D6-17318E5A6EFA}" srcId="{48C492CA-BF65-49E7-AB06-A6ECECA23214}" destId="{3684F036-FD4F-493C-8DD1-0FCED7B5F716}" srcOrd="1" destOrd="0" parTransId="{20F276BE-D7D1-4510-B224-101F6DAA4AAF}" sibTransId="{CA3D3026-E524-4BA9-8771-A40A5DE5D56C}"/>
    <dgm:cxn modelId="{82D9DEFE-9C1E-4B95-B87D-89AC8A78CFCD}" type="presOf" srcId="{530C887D-D1DE-46D6-8763-F06D5FEC3E53}" destId="{CA6C3E98-A190-4A2E-80FB-34613EF5F7A4}" srcOrd="0" destOrd="0" presId="urn:microsoft.com/office/officeart/2016/7/layout/VerticalDownArrowProcess"/>
    <dgm:cxn modelId="{1F676162-7C09-4D17-8C2E-12C3EC6A16C5}" type="presParOf" srcId="{8E9B0DBE-B821-4255-A266-CB4F9BDA2B02}" destId="{14738995-AEB2-4452-8595-EF9115433D2F}" srcOrd="0" destOrd="0" presId="urn:microsoft.com/office/officeart/2016/7/layout/VerticalDownArrowProcess"/>
    <dgm:cxn modelId="{56D735CD-104D-4590-9AAC-55BA57835C9C}" type="presParOf" srcId="{14738995-AEB2-4452-8595-EF9115433D2F}" destId="{CA6C3E98-A190-4A2E-80FB-34613EF5F7A4}" srcOrd="0" destOrd="0" presId="urn:microsoft.com/office/officeart/2016/7/layout/VerticalDownArrowProcess"/>
    <dgm:cxn modelId="{8F3403A7-A045-430F-85CD-D124C8E1AB17}" type="presParOf" srcId="{14738995-AEB2-4452-8595-EF9115433D2F}" destId="{71843941-7179-412D-87B5-7616B08937D8}" srcOrd="1" destOrd="0" presId="urn:microsoft.com/office/officeart/2016/7/layout/VerticalDownArrowProcess"/>
    <dgm:cxn modelId="{AF17DA3D-7B36-47ED-BD53-3666947251B8}" type="presParOf" srcId="{8E9B0DBE-B821-4255-A266-CB4F9BDA2B02}" destId="{84A84D28-B2E9-4816-8CD6-525ADA05DE31}" srcOrd="1" destOrd="0" presId="urn:microsoft.com/office/officeart/2016/7/layout/VerticalDownArrowProcess"/>
    <dgm:cxn modelId="{1CE1CD47-3DCA-4395-BBD8-046F13AB0A80}" type="presParOf" srcId="{8E9B0DBE-B821-4255-A266-CB4F9BDA2B02}" destId="{119568F4-BABA-40EF-AFBC-F849AE1E07D4}" srcOrd="2" destOrd="0" presId="urn:microsoft.com/office/officeart/2016/7/layout/VerticalDownArrowProcess"/>
    <dgm:cxn modelId="{72F12AB2-0081-4448-A015-DB0EC6F3CD4E}" type="presParOf" srcId="{119568F4-BABA-40EF-AFBC-F849AE1E07D4}" destId="{8CA90F91-5FEE-44DD-8D22-FF5E1EC0B865}" srcOrd="0" destOrd="0" presId="urn:microsoft.com/office/officeart/2016/7/layout/VerticalDownArrowProcess"/>
    <dgm:cxn modelId="{BAAC77F1-FB6D-489D-A1F2-C5BBF372B466}" type="presParOf" srcId="{119568F4-BABA-40EF-AFBC-F849AE1E07D4}" destId="{20C5BCF4-7E23-438D-BAB6-C5884963D3DD}" srcOrd="1" destOrd="0" presId="urn:microsoft.com/office/officeart/2016/7/layout/VerticalDownArrowProcess"/>
    <dgm:cxn modelId="{A0EDAC46-D39F-4234-8ED8-25DB03F4D666}" type="presParOf" srcId="{119568F4-BABA-40EF-AFBC-F849AE1E07D4}" destId="{955D9264-669D-4364-943B-6DF569599EE9}" srcOrd="2" destOrd="0" presId="urn:microsoft.com/office/officeart/2016/7/layout/VerticalDownArrowProcess"/>
    <dgm:cxn modelId="{49728960-2BAA-4AA3-A4C6-0E863AF56945}" type="presParOf" srcId="{8E9B0DBE-B821-4255-A266-CB4F9BDA2B02}" destId="{691ACB07-78ED-4D23-A493-BFA9F61CDFD5}" srcOrd="3" destOrd="0" presId="urn:microsoft.com/office/officeart/2016/7/layout/VerticalDownArrowProcess"/>
    <dgm:cxn modelId="{E627AEC6-F3E0-4690-830D-6F0546F0F596}" type="presParOf" srcId="{8E9B0DBE-B821-4255-A266-CB4F9BDA2B02}" destId="{4A155A10-F68D-4BA5-B325-C57DCDD6EC4E}" srcOrd="4" destOrd="0" presId="urn:microsoft.com/office/officeart/2016/7/layout/VerticalDownArrowProcess"/>
    <dgm:cxn modelId="{7FB98E5D-CA8C-4C97-B2E0-06A5C7C2F3A0}" type="presParOf" srcId="{4A155A10-F68D-4BA5-B325-C57DCDD6EC4E}" destId="{F299A83A-297D-4E68-ACE8-A99649E9FB6E}" srcOrd="0" destOrd="0" presId="urn:microsoft.com/office/officeart/2016/7/layout/VerticalDownArrowProcess"/>
    <dgm:cxn modelId="{DE13059C-7AAF-4565-AC6E-B9F0DC3098DB}" type="presParOf" srcId="{4A155A10-F68D-4BA5-B325-C57DCDD6EC4E}" destId="{2C5FE8AC-D46C-4050-88B4-3E07C3251F2C}" srcOrd="1" destOrd="0" presId="urn:microsoft.com/office/officeart/2016/7/layout/VerticalDownArrowProcess"/>
    <dgm:cxn modelId="{5413A4A5-4B1E-48FA-96D1-44A7FBB5462E}" type="presParOf" srcId="{4A155A10-F68D-4BA5-B325-C57DCDD6EC4E}" destId="{BE01365B-C138-45FC-8018-22E2F792FCA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9CEBD4-6ADD-4E43-AC2C-21BFD6A4B31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7C19B0-170A-4A4F-AFEA-E97FE30CB1BC}">
      <dgm:prSet/>
      <dgm:spPr/>
      <dgm:t>
        <a:bodyPr/>
        <a:lstStyle/>
        <a:p>
          <a:r>
            <a:rPr lang="en-US" b="1"/>
            <a:t>Request:</a:t>
          </a:r>
          <a:endParaRPr lang="en-US"/>
        </a:p>
      </dgm:t>
    </dgm:pt>
    <dgm:pt modelId="{BB8765B5-0AEA-4840-B0F8-17D359A6092B}" type="parTrans" cxnId="{937B94E1-C9BF-4895-A4C2-87D688CC4A8E}">
      <dgm:prSet/>
      <dgm:spPr/>
      <dgm:t>
        <a:bodyPr/>
        <a:lstStyle/>
        <a:p>
          <a:endParaRPr lang="en-US"/>
        </a:p>
      </dgm:t>
    </dgm:pt>
    <dgm:pt modelId="{158664F9-2C62-4A5E-8070-8CA8A80D1254}" type="sibTrans" cxnId="{937B94E1-C9BF-4895-A4C2-87D688CC4A8E}">
      <dgm:prSet/>
      <dgm:spPr/>
      <dgm:t>
        <a:bodyPr/>
        <a:lstStyle/>
        <a:p>
          <a:endParaRPr lang="en-US"/>
        </a:p>
      </dgm:t>
    </dgm:pt>
    <dgm:pt modelId="{68E20336-5BB3-4BB8-8E83-AD616116E162}">
      <dgm:prSet/>
      <dgm:spPr/>
      <dgm:t>
        <a:bodyPr/>
        <a:lstStyle/>
        <a:p>
          <a:r>
            <a:rPr lang="en-US"/>
            <a:t>Sent by the client to request information or perform an action.</a:t>
          </a:r>
        </a:p>
      </dgm:t>
    </dgm:pt>
    <dgm:pt modelId="{56FF068D-2132-4DDE-A543-10FC6808BE90}" type="parTrans" cxnId="{263AD41F-591D-49F9-AD3B-07941D1768B8}">
      <dgm:prSet/>
      <dgm:spPr/>
      <dgm:t>
        <a:bodyPr/>
        <a:lstStyle/>
        <a:p>
          <a:endParaRPr lang="en-US"/>
        </a:p>
      </dgm:t>
    </dgm:pt>
    <dgm:pt modelId="{738C5603-FBFF-4DD2-A52F-BCD327DC7571}" type="sibTrans" cxnId="{263AD41F-591D-49F9-AD3B-07941D1768B8}">
      <dgm:prSet/>
      <dgm:spPr/>
      <dgm:t>
        <a:bodyPr/>
        <a:lstStyle/>
        <a:p>
          <a:endParaRPr lang="en-US"/>
        </a:p>
      </dgm:t>
    </dgm:pt>
    <dgm:pt modelId="{4AC66E46-EF46-4C78-876D-C7BEA3021405}">
      <dgm:prSet/>
      <dgm:spPr/>
      <dgm:t>
        <a:bodyPr/>
        <a:lstStyle/>
        <a:p>
          <a:r>
            <a:rPr lang="en-US"/>
            <a:t>Components include method (GET, POST, PUT, DELETE), headers, body, and URL.</a:t>
          </a:r>
        </a:p>
      </dgm:t>
    </dgm:pt>
    <dgm:pt modelId="{A0C74986-6F56-4596-B662-2F1F011F58D0}" type="parTrans" cxnId="{C7CF88B3-48A5-4A4C-88B0-E375AA079A9F}">
      <dgm:prSet/>
      <dgm:spPr/>
      <dgm:t>
        <a:bodyPr/>
        <a:lstStyle/>
        <a:p>
          <a:endParaRPr lang="en-US"/>
        </a:p>
      </dgm:t>
    </dgm:pt>
    <dgm:pt modelId="{0719EF90-9F42-410D-A178-6BE027B6DDAC}" type="sibTrans" cxnId="{C7CF88B3-48A5-4A4C-88B0-E375AA079A9F}">
      <dgm:prSet/>
      <dgm:spPr/>
      <dgm:t>
        <a:bodyPr/>
        <a:lstStyle/>
        <a:p>
          <a:endParaRPr lang="en-US"/>
        </a:p>
      </dgm:t>
    </dgm:pt>
    <dgm:pt modelId="{154BD10E-962A-43DB-9C11-56BD5851B56B}">
      <dgm:prSet/>
      <dgm:spPr/>
      <dgm:t>
        <a:bodyPr/>
        <a:lstStyle/>
        <a:p>
          <a:r>
            <a:rPr lang="en-US" b="1"/>
            <a:t>Response:</a:t>
          </a:r>
          <a:endParaRPr lang="en-US"/>
        </a:p>
      </dgm:t>
    </dgm:pt>
    <dgm:pt modelId="{230441C5-6E29-43F6-A3C8-A8AEAFF7E21E}" type="parTrans" cxnId="{759BE38B-C996-482D-B560-DA3928C9EE09}">
      <dgm:prSet/>
      <dgm:spPr/>
      <dgm:t>
        <a:bodyPr/>
        <a:lstStyle/>
        <a:p>
          <a:endParaRPr lang="en-US"/>
        </a:p>
      </dgm:t>
    </dgm:pt>
    <dgm:pt modelId="{1D41645F-CFC9-4099-8F7C-6CA75EAF55FE}" type="sibTrans" cxnId="{759BE38B-C996-482D-B560-DA3928C9EE09}">
      <dgm:prSet/>
      <dgm:spPr/>
      <dgm:t>
        <a:bodyPr/>
        <a:lstStyle/>
        <a:p>
          <a:endParaRPr lang="en-US"/>
        </a:p>
      </dgm:t>
    </dgm:pt>
    <dgm:pt modelId="{1C6B47A6-A4AF-4774-B075-F613E80F21E0}">
      <dgm:prSet/>
      <dgm:spPr/>
      <dgm:t>
        <a:bodyPr/>
        <a:lstStyle/>
        <a:p>
          <a:r>
            <a:rPr lang="en-US"/>
            <a:t>Sent by the server containing the requested information or a status.</a:t>
          </a:r>
        </a:p>
      </dgm:t>
    </dgm:pt>
    <dgm:pt modelId="{2E657502-F1D1-4A02-9286-D63BB094D844}" type="parTrans" cxnId="{08B091B2-CA18-46A0-83F3-B9AFEAFA0244}">
      <dgm:prSet/>
      <dgm:spPr/>
      <dgm:t>
        <a:bodyPr/>
        <a:lstStyle/>
        <a:p>
          <a:endParaRPr lang="en-US"/>
        </a:p>
      </dgm:t>
    </dgm:pt>
    <dgm:pt modelId="{15DF8FFA-F0ED-4A35-B156-E959404A64FE}" type="sibTrans" cxnId="{08B091B2-CA18-46A0-83F3-B9AFEAFA0244}">
      <dgm:prSet/>
      <dgm:spPr/>
      <dgm:t>
        <a:bodyPr/>
        <a:lstStyle/>
        <a:p>
          <a:endParaRPr lang="en-US"/>
        </a:p>
      </dgm:t>
    </dgm:pt>
    <dgm:pt modelId="{A44A16D3-E5C3-4800-AD6F-4AB931208240}">
      <dgm:prSet/>
      <dgm:spPr/>
      <dgm:t>
        <a:bodyPr/>
        <a:lstStyle/>
        <a:p>
          <a:r>
            <a:rPr lang="en-US"/>
            <a:t>Components include status code (e.g., 200 OK, 404 Not Found), headers, and body.</a:t>
          </a:r>
        </a:p>
      </dgm:t>
    </dgm:pt>
    <dgm:pt modelId="{E6A637D0-3B1F-4082-B07D-98B080E1D201}" type="parTrans" cxnId="{002C98F4-8A85-417E-86FD-EDEE881F9A71}">
      <dgm:prSet/>
      <dgm:spPr/>
      <dgm:t>
        <a:bodyPr/>
        <a:lstStyle/>
        <a:p>
          <a:endParaRPr lang="en-US"/>
        </a:p>
      </dgm:t>
    </dgm:pt>
    <dgm:pt modelId="{CCD52E6A-DD30-4554-B063-555EB9A2CD83}" type="sibTrans" cxnId="{002C98F4-8A85-417E-86FD-EDEE881F9A71}">
      <dgm:prSet/>
      <dgm:spPr/>
      <dgm:t>
        <a:bodyPr/>
        <a:lstStyle/>
        <a:p>
          <a:endParaRPr lang="en-US"/>
        </a:p>
      </dgm:t>
    </dgm:pt>
    <dgm:pt modelId="{29AEEB20-BC19-4096-B720-BD5B1C7E67C8}" type="pres">
      <dgm:prSet presAssocID="{F29CEBD4-6ADD-4E43-AC2C-21BFD6A4B31E}" presName="linear" presStyleCnt="0">
        <dgm:presLayoutVars>
          <dgm:animLvl val="lvl"/>
          <dgm:resizeHandles val="exact"/>
        </dgm:presLayoutVars>
      </dgm:prSet>
      <dgm:spPr/>
    </dgm:pt>
    <dgm:pt modelId="{E65C08A1-7DBC-48C5-80E1-640290827E4F}" type="pres">
      <dgm:prSet presAssocID="{077C19B0-170A-4A4F-AFEA-E97FE30CB1B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0E33C9-CD26-4909-90AD-4002104FA754}" type="pres">
      <dgm:prSet presAssocID="{077C19B0-170A-4A4F-AFEA-E97FE30CB1BC}" presName="childText" presStyleLbl="revTx" presStyleIdx="0" presStyleCnt="2">
        <dgm:presLayoutVars>
          <dgm:bulletEnabled val="1"/>
        </dgm:presLayoutVars>
      </dgm:prSet>
      <dgm:spPr/>
    </dgm:pt>
    <dgm:pt modelId="{0B559A36-FB8F-4B6F-8863-FEE6875B0C58}" type="pres">
      <dgm:prSet presAssocID="{154BD10E-962A-43DB-9C11-56BD5851B56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06C2AB-3DE2-4306-A8A3-5D187B74DF15}" type="pres">
      <dgm:prSet presAssocID="{154BD10E-962A-43DB-9C11-56BD5851B56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430E19-FE9E-45AC-87C8-C90BF1A0F276}" type="presOf" srcId="{A44A16D3-E5C3-4800-AD6F-4AB931208240}" destId="{EA06C2AB-3DE2-4306-A8A3-5D187B74DF15}" srcOrd="0" destOrd="1" presId="urn:microsoft.com/office/officeart/2005/8/layout/vList2"/>
    <dgm:cxn modelId="{263AD41F-591D-49F9-AD3B-07941D1768B8}" srcId="{077C19B0-170A-4A4F-AFEA-E97FE30CB1BC}" destId="{68E20336-5BB3-4BB8-8E83-AD616116E162}" srcOrd="0" destOrd="0" parTransId="{56FF068D-2132-4DDE-A543-10FC6808BE90}" sibTransId="{738C5603-FBFF-4DD2-A52F-BCD327DC7571}"/>
    <dgm:cxn modelId="{2495C427-D461-4F2A-AF52-06DD38380759}" type="presOf" srcId="{4AC66E46-EF46-4C78-876D-C7BEA3021405}" destId="{5D0E33C9-CD26-4909-90AD-4002104FA754}" srcOrd="0" destOrd="1" presId="urn:microsoft.com/office/officeart/2005/8/layout/vList2"/>
    <dgm:cxn modelId="{245EEC27-B1A5-4978-9D9C-FB4A6F2A5E8B}" type="presOf" srcId="{F29CEBD4-6ADD-4E43-AC2C-21BFD6A4B31E}" destId="{29AEEB20-BC19-4096-B720-BD5B1C7E67C8}" srcOrd="0" destOrd="0" presId="urn:microsoft.com/office/officeart/2005/8/layout/vList2"/>
    <dgm:cxn modelId="{C1618A7D-D535-4582-8075-D58B4F356956}" type="presOf" srcId="{154BD10E-962A-43DB-9C11-56BD5851B56B}" destId="{0B559A36-FB8F-4B6F-8863-FEE6875B0C58}" srcOrd="0" destOrd="0" presId="urn:microsoft.com/office/officeart/2005/8/layout/vList2"/>
    <dgm:cxn modelId="{E1D9608A-E0D8-418D-B3A5-0ADB3B10B579}" type="presOf" srcId="{077C19B0-170A-4A4F-AFEA-E97FE30CB1BC}" destId="{E65C08A1-7DBC-48C5-80E1-640290827E4F}" srcOrd="0" destOrd="0" presId="urn:microsoft.com/office/officeart/2005/8/layout/vList2"/>
    <dgm:cxn modelId="{759BE38B-C996-482D-B560-DA3928C9EE09}" srcId="{F29CEBD4-6ADD-4E43-AC2C-21BFD6A4B31E}" destId="{154BD10E-962A-43DB-9C11-56BD5851B56B}" srcOrd="1" destOrd="0" parTransId="{230441C5-6E29-43F6-A3C8-A8AEAFF7E21E}" sibTransId="{1D41645F-CFC9-4099-8F7C-6CA75EAF55FE}"/>
    <dgm:cxn modelId="{08B091B2-CA18-46A0-83F3-B9AFEAFA0244}" srcId="{154BD10E-962A-43DB-9C11-56BD5851B56B}" destId="{1C6B47A6-A4AF-4774-B075-F613E80F21E0}" srcOrd="0" destOrd="0" parTransId="{2E657502-F1D1-4A02-9286-D63BB094D844}" sibTransId="{15DF8FFA-F0ED-4A35-B156-E959404A64FE}"/>
    <dgm:cxn modelId="{C7CF88B3-48A5-4A4C-88B0-E375AA079A9F}" srcId="{077C19B0-170A-4A4F-AFEA-E97FE30CB1BC}" destId="{4AC66E46-EF46-4C78-876D-C7BEA3021405}" srcOrd="1" destOrd="0" parTransId="{A0C74986-6F56-4596-B662-2F1F011F58D0}" sibTransId="{0719EF90-9F42-410D-A178-6BE027B6DDAC}"/>
    <dgm:cxn modelId="{C5CDA9CF-DB8E-4D4F-B0AD-A4C48AA68ACC}" type="presOf" srcId="{1C6B47A6-A4AF-4774-B075-F613E80F21E0}" destId="{EA06C2AB-3DE2-4306-A8A3-5D187B74DF15}" srcOrd="0" destOrd="0" presId="urn:microsoft.com/office/officeart/2005/8/layout/vList2"/>
    <dgm:cxn modelId="{C34885D3-6B05-425E-B3C5-98C1A8A32ADB}" type="presOf" srcId="{68E20336-5BB3-4BB8-8E83-AD616116E162}" destId="{5D0E33C9-CD26-4909-90AD-4002104FA754}" srcOrd="0" destOrd="0" presId="urn:microsoft.com/office/officeart/2005/8/layout/vList2"/>
    <dgm:cxn modelId="{937B94E1-C9BF-4895-A4C2-87D688CC4A8E}" srcId="{F29CEBD4-6ADD-4E43-AC2C-21BFD6A4B31E}" destId="{077C19B0-170A-4A4F-AFEA-E97FE30CB1BC}" srcOrd="0" destOrd="0" parTransId="{BB8765B5-0AEA-4840-B0F8-17D359A6092B}" sibTransId="{158664F9-2C62-4A5E-8070-8CA8A80D1254}"/>
    <dgm:cxn modelId="{002C98F4-8A85-417E-86FD-EDEE881F9A71}" srcId="{154BD10E-962A-43DB-9C11-56BD5851B56B}" destId="{A44A16D3-E5C3-4800-AD6F-4AB931208240}" srcOrd="1" destOrd="0" parTransId="{E6A637D0-3B1F-4082-B07D-98B080E1D201}" sibTransId="{CCD52E6A-DD30-4554-B063-555EB9A2CD83}"/>
    <dgm:cxn modelId="{89BAA812-C93D-4110-9A97-4AA47E1569B3}" type="presParOf" srcId="{29AEEB20-BC19-4096-B720-BD5B1C7E67C8}" destId="{E65C08A1-7DBC-48C5-80E1-640290827E4F}" srcOrd="0" destOrd="0" presId="urn:microsoft.com/office/officeart/2005/8/layout/vList2"/>
    <dgm:cxn modelId="{C0FBD0AC-A537-48DA-A726-A8945E480B54}" type="presParOf" srcId="{29AEEB20-BC19-4096-B720-BD5B1C7E67C8}" destId="{5D0E33C9-CD26-4909-90AD-4002104FA754}" srcOrd="1" destOrd="0" presId="urn:microsoft.com/office/officeart/2005/8/layout/vList2"/>
    <dgm:cxn modelId="{4636C819-ABAE-4714-8961-FCBF87E1D57A}" type="presParOf" srcId="{29AEEB20-BC19-4096-B720-BD5B1C7E67C8}" destId="{0B559A36-FB8F-4B6F-8863-FEE6875B0C58}" srcOrd="2" destOrd="0" presId="urn:microsoft.com/office/officeart/2005/8/layout/vList2"/>
    <dgm:cxn modelId="{5C73CF3D-0C4F-4997-82A2-876BF2E5A973}" type="presParOf" srcId="{29AEEB20-BC19-4096-B720-BD5B1C7E67C8}" destId="{EA06C2AB-3DE2-4306-A8A3-5D187B74DF1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E787-0636-43F1-B4EA-68B0D856E56B}">
      <dsp:nvSpPr>
        <dsp:cNvPr id="0" name=""/>
        <dsp:cNvSpPr/>
      </dsp:nvSpPr>
      <dsp:spPr>
        <a:xfrm rot="5400000">
          <a:off x="4513935" y="-1462414"/>
          <a:ext cx="1698041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Based on XML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Strict standards for communication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Better suited for enterprise-level secure transactions</a:t>
          </a:r>
        </a:p>
      </dsp:txBody>
      <dsp:txXfrm rot="-5400000">
        <a:off x="2839212" y="295201"/>
        <a:ext cx="4964596" cy="1532257"/>
      </dsp:txXfrm>
    </dsp:sp>
    <dsp:sp modelId="{9B3796CF-6C83-499F-A930-730FA00B0B82}">
      <dsp:nvSpPr>
        <dsp:cNvPr id="0" name=""/>
        <dsp:cNvSpPr/>
      </dsp:nvSpPr>
      <dsp:spPr>
        <a:xfrm>
          <a:off x="0" y="53"/>
          <a:ext cx="2839212" cy="21225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SOAP (Simple Object Access Protocol):</a:t>
          </a:r>
          <a:endParaRPr lang="en-US" sz="2500" kern="1200"/>
        </a:p>
      </dsp:txBody>
      <dsp:txXfrm>
        <a:off x="103614" y="103667"/>
        <a:ext cx="2631984" cy="1915324"/>
      </dsp:txXfrm>
    </dsp:sp>
    <dsp:sp modelId="{010C0CDC-FCA8-4ED5-98F5-44210ADCF309}">
      <dsp:nvSpPr>
        <dsp:cNvPr id="0" name=""/>
        <dsp:cNvSpPr/>
      </dsp:nvSpPr>
      <dsp:spPr>
        <a:xfrm rot="5400000">
          <a:off x="4513935" y="766264"/>
          <a:ext cx="1698041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Relies on HTTP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Lightweight and faster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Supports multiple data formats </a:t>
          </a:r>
          <a:r>
            <a:rPr lang="en-US" sz="2300" b="0" kern="1200"/>
            <a:t>(</a:t>
          </a:r>
          <a:r>
            <a:rPr lang="en-US" sz="2300" kern="1200"/>
            <a:t>JSON, XML</a:t>
          </a:r>
          <a:r>
            <a:rPr lang="en-US" sz="2300" b="0" kern="1200"/>
            <a:t>)</a:t>
          </a:r>
          <a:endParaRPr lang="en-US" sz="2300" kern="1200"/>
        </a:p>
      </dsp:txBody>
      <dsp:txXfrm rot="-5400000">
        <a:off x="2839212" y="2523879"/>
        <a:ext cx="4964596" cy="1532257"/>
      </dsp:txXfrm>
    </dsp:sp>
    <dsp:sp modelId="{D81E4CC8-6D4F-4918-B400-6A1AAE09CDA8}">
      <dsp:nvSpPr>
        <dsp:cNvPr id="0" name=""/>
        <dsp:cNvSpPr/>
      </dsp:nvSpPr>
      <dsp:spPr>
        <a:xfrm>
          <a:off x="0" y="2228732"/>
          <a:ext cx="2839212" cy="21225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REST (Representational State Transfer):</a:t>
          </a:r>
          <a:endParaRPr lang="en-US" sz="2500" kern="1200"/>
        </a:p>
      </dsp:txBody>
      <dsp:txXfrm>
        <a:off x="103614" y="2332346"/>
        <a:ext cx="2631984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95E1D-6918-4CF3-A770-AB3C3B50F7D4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719C9-A823-4574-AE1B-902A74E582D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62B61-D898-482C-9C38-1D90C19CA84F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0" kern="1200"/>
            <a:t>1. Simplicity</a:t>
          </a:r>
          <a:endParaRPr lang="en-US" sz="2200" kern="1200"/>
        </a:p>
      </dsp:txBody>
      <dsp:txXfrm>
        <a:off x="25435" y="2456402"/>
        <a:ext cx="1800000" cy="720000"/>
      </dsp:txXfrm>
    </dsp:sp>
    <dsp:sp modelId="{F0E5455F-21EF-4EA9-B0E4-94DA1F6B4D70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D2B58-A72D-4238-8D70-DCC1D8FCC2F5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1E561-BA52-44E7-8417-C2687416512D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0" kern="1200"/>
            <a:t>2. Scalability</a:t>
          </a:r>
          <a:endParaRPr lang="en-US" sz="2200" kern="1200"/>
        </a:p>
      </dsp:txBody>
      <dsp:txXfrm>
        <a:off x="2140435" y="2456402"/>
        <a:ext cx="1800000" cy="720000"/>
      </dsp:txXfrm>
    </dsp:sp>
    <dsp:sp modelId="{257CAAFB-5A51-4AF1-A9A0-8464DD52F78A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8C8F9-4089-4F67-A098-F26C397AFF35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73EA8-A7CF-448D-9FC1-A4D8AFADD7D8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0" kern="1200"/>
            <a:t>3. Flexibility</a:t>
          </a:r>
          <a:endParaRPr lang="en-US" sz="2200" kern="1200"/>
        </a:p>
      </dsp:txBody>
      <dsp:txXfrm>
        <a:off x="4255435" y="2456402"/>
        <a:ext cx="1800000" cy="720000"/>
      </dsp:txXfrm>
    </dsp:sp>
    <dsp:sp modelId="{66910188-5AAB-4EF5-BE10-9D2430DE0AFA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6CDC9-D7C3-4563-8F0D-8BF482B723D8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46E26-EDB1-4052-A100-C9897A33F44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0" kern="1200"/>
            <a:t>4. Performance</a:t>
          </a:r>
          <a:endParaRPr lang="en-US" sz="2200" kern="1200"/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B0E5D-D069-4AF3-85FB-24F6496F9AAB}">
      <dsp:nvSpPr>
        <dsp:cNvPr id="0" name=""/>
        <dsp:cNvSpPr/>
      </dsp:nvSpPr>
      <dsp:spPr>
        <a:xfrm>
          <a:off x="1084489" y="2539"/>
          <a:ext cx="873896" cy="8738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C147E-4310-4891-A724-0174C3A4F2B7}">
      <dsp:nvSpPr>
        <dsp:cNvPr id="0" name=""/>
        <dsp:cNvSpPr/>
      </dsp:nvSpPr>
      <dsp:spPr>
        <a:xfrm>
          <a:off x="1270729" y="188779"/>
          <a:ext cx="501416" cy="501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1F507-2340-43FC-B4AB-69AFE29A4551}">
      <dsp:nvSpPr>
        <dsp:cNvPr id="0" name=""/>
        <dsp:cNvSpPr/>
      </dsp:nvSpPr>
      <dsp:spPr>
        <a:xfrm>
          <a:off x="805129" y="1148633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/>
            <a:t>1. GET - Retrieve data</a:t>
          </a:r>
          <a:endParaRPr lang="en-US" sz="1800" kern="1200"/>
        </a:p>
      </dsp:txBody>
      <dsp:txXfrm>
        <a:off x="805129" y="1148633"/>
        <a:ext cx="1432617" cy="573046"/>
      </dsp:txXfrm>
    </dsp:sp>
    <dsp:sp modelId="{FE11FE98-8828-4B69-B368-022D6C91F2AE}">
      <dsp:nvSpPr>
        <dsp:cNvPr id="0" name=""/>
        <dsp:cNvSpPr/>
      </dsp:nvSpPr>
      <dsp:spPr>
        <a:xfrm>
          <a:off x="2767814" y="2539"/>
          <a:ext cx="873896" cy="8738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4BEE9-1AF4-4FC7-9B57-6E9E6ABF7FCA}">
      <dsp:nvSpPr>
        <dsp:cNvPr id="0" name=""/>
        <dsp:cNvSpPr/>
      </dsp:nvSpPr>
      <dsp:spPr>
        <a:xfrm>
          <a:off x="2954055" y="188779"/>
          <a:ext cx="501416" cy="501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D424B-034F-467F-927B-20BD79138D91}">
      <dsp:nvSpPr>
        <dsp:cNvPr id="0" name=""/>
        <dsp:cNvSpPr/>
      </dsp:nvSpPr>
      <dsp:spPr>
        <a:xfrm>
          <a:off x="2488454" y="1148633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/>
            <a:t>2. POST - Create data</a:t>
          </a:r>
          <a:endParaRPr lang="en-US" sz="1800" kern="1200"/>
        </a:p>
      </dsp:txBody>
      <dsp:txXfrm>
        <a:off x="2488454" y="1148633"/>
        <a:ext cx="1432617" cy="573046"/>
      </dsp:txXfrm>
    </dsp:sp>
    <dsp:sp modelId="{268D9B7B-9E6E-4FD8-B53D-038D042E7F03}">
      <dsp:nvSpPr>
        <dsp:cNvPr id="0" name=""/>
        <dsp:cNvSpPr/>
      </dsp:nvSpPr>
      <dsp:spPr>
        <a:xfrm>
          <a:off x="1084489" y="2079834"/>
          <a:ext cx="873896" cy="8738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3833E-8080-487A-8552-96217E66C307}">
      <dsp:nvSpPr>
        <dsp:cNvPr id="0" name=""/>
        <dsp:cNvSpPr/>
      </dsp:nvSpPr>
      <dsp:spPr>
        <a:xfrm>
          <a:off x="1270729" y="2266074"/>
          <a:ext cx="501416" cy="501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E555A-1926-40BB-B8D9-3D6CFC36754F}">
      <dsp:nvSpPr>
        <dsp:cNvPr id="0" name=""/>
        <dsp:cNvSpPr/>
      </dsp:nvSpPr>
      <dsp:spPr>
        <a:xfrm>
          <a:off x="805129" y="3225927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/>
            <a:t>3. PUT - Update data</a:t>
          </a:r>
          <a:endParaRPr lang="en-US" sz="1800" kern="1200"/>
        </a:p>
      </dsp:txBody>
      <dsp:txXfrm>
        <a:off x="805129" y="3225927"/>
        <a:ext cx="1432617" cy="573046"/>
      </dsp:txXfrm>
    </dsp:sp>
    <dsp:sp modelId="{3DA957E7-944E-49A8-9EE5-3C86F3CD8184}">
      <dsp:nvSpPr>
        <dsp:cNvPr id="0" name=""/>
        <dsp:cNvSpPr/>
      </dsp:nvSpPr>
      <dsp:spPr>
        <a:xfrm>
          <a:off x="2767814" y="2079834"/>
          <a:ext cx="873896" cy="8738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3624F-1C57-4CA7-A339-45ACF4874A6A}">
      <dsp:nvSpPr>
        <dsp:cNvPr id="0" name=""/>
        <dsp:cNvSpPr/>
      </dsp:nvSpPr>
      <dsp:spPr>
        <a:xfrm>
          <a:off x="2954055" y="2266074"/>
          <a:ext cx="501416" cy="501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32FA7-0EA3-4AC6-940F-2742956C38B4}">
      <dsp:nvSpPr>
        <dsp:cNvPr id="0" name=""/>
        <dsp:cNvSpPr/>
      </dsp:nvSpPr>
      <dsp:spPr>
        <a:xfrm>
          <a:off x="2488454" y="3225927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/>
            <a:t>4. DELETE - Remove data</a:t>
          </a:r>
          <a:endParaRPr lang="en-US" sz="1800" kern="1200"/>
        </a:p>
      </dsp:txBody>
      <dsp:txXfrm>
        <a:off x="2488454" y="3225927"/>
        <a:ext cx="1432617" cy="573046"/>
      </dsp:txXfrm>
    </dsp:sp>
    <dsp:sp modelId="{8822E08E-62F1-4ADF-98C1-0B87709BD8AE}">
      <dsp:nvSpPr>
        <dsp:cNvPr id="0" name=""/>
        <dsp:cNvSpPr/>
      </dsp:nvSpPr>
      <dsp:spPr>
        <a:xfrm>
          <a:off x="1926152" y="4157129"/>
          <a:ext cx="873896" cy="8738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D79C7-8500-49CD-9DEE-451A72F518C2}">
      <dsp:nvSpPr>
        <dsp:cNvPr id="0" name=""/>
        <dsp:cNvSpPr/>
      </dsp:nvSpPr>
      <dsp:spPr>
        <a:xfrm>
          <a:off x="2112392" y="4343369"/>
          <a:ext cx="501416" cy="5014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B2D62-561E-4498-955C-E650E9972687}">
      <dsp:nvSpPr>
        <dsp:cNvPr id="0" name=""/>
        <dsp:cNvSpPr/>
      </dsp:nvSpPr>
      <dsp:spPr>
        <a:xfrm>
          <a:off x="1646791" y="5303222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/>
            <a:t>5. PATCH - Modify data</a:t>
          </a:r>
          <a:endParaRPr lang="en-US" sz="1800" kern="1200"/>
        </a:p>
      </dsp:txBody>
      <dsp:txXfrm>
        <a:off x="1646791" y="5303222"/>
        <a:ext cx="1432617" cy="573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8AF3B-2864-4AF5-A000-6A363142D46B}">
      <dsp:nvSpPr>
        <dsp:cNvPr id="0" name=""/>
        <dsp:cNvSpPr/>
      </dsp:nvSpPr>
      <dsp:spPr>
        <a:xfrm>
          <a:off x="0" y="436484"/>
          <a:ext cx="4690291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1. 2xx - Success</a:t>
          </a:r>
          <a:endParaRPr lang="en-US" sz="4000" kern="1200"/>
        </a:p>
      </dsp:txBody>
      <dsp:txXfrm>
        <a:off x="46834" y="483318"/>
        <a:ext cx="4596623" cy="865732"/>
      </dsp:txXfrm>
    </dsp:sp>
    <dsp:sp modelId="{16A76B41-7C60-4E4E-B37B-0D4D3383ABCF}">
      <dsp:nvSpPr>
        <dsp:cNvPr id="0" name=""/>
        <dsp:cNvSpPr/>
      </dsp:nvSpPr>
      <dsp:spPr>
        <a:xfrm>
          <a:off x="0" y="1511084"/>
          <a:ext cx="4690291" cy="95940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2. 3xx - Redirection</a:t>
          </a:r>
          <a:endParaRPr lang="en-US" sz="4000" kern="1200"/>
        </a:p>
      </dsp:txBody>
      <dsp:txXfrm>
        <a:off x="46834" y="1557918"/>
        <a:ext cx="4596623" cy="865732"/>
      </dsp:txXfrm>
    </dsp:sp>
    <dsp:sp modelId="{E213E613-8B3E-499C-A619-8C7D614F160C}">
      <dsp:nvSpPr>
        <dsp:cNvPr id="0" name=""/>
        <dsp:cNvSpPr/>
      </dsp:nvSpPr>
      <dsp:spPr>
        <a:xfrm>
          <a:off x="0" y="2585684"/>
          <a:ext cx="4690291" cy="9594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3. 4xx - Client Errors</a:t>
          </a:r>
          <a:endParaRPr lang="en-US" sz="4000" kern="1200"/>
        </a:p>
      </dsp:txBody>
      <dsp:txXfrm>
        <a:off x="46834" y="2632518"/>
        <a:ext cx="4596623" cy="865732"/>
      </dsp:txXfrm>
    </dsp:sp>
    <dsp:sp modelId="{C2ACF890-5CF8-4C3E-978A-7248A664DFA8}">
      <dsp:nvSpPr>
        <dsp:cNvPr id="0" name=""/>
        <dsp:cNvSpPr/>
      </dsp:nvSpPr>
      <dsp:spPr>
        <a:xfrm>
          <a:off x="0" y="3660285"/>
          <a:ext cx="4690291" cy="9594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4. 5xx - Server Errors</a:t>
          </a:r>
          <a:endParaRPr lang="en-US" sz="4000" kern="1200"/>
        </a:p>
      </dsp:txBody>
      <dsp:txXfrm>
        <a:off x="46834" y="3707119"/>
        <a:ext cx="4596623" cy="865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C3E98-A190-4A2E-80FB-34613EF5F7A4}">
      <dsp:nvSpPr>
        <dsp:cNvPr id="0" name=""/>
        <dsp:cNvSpPr/>
      </dsp:nvSpPr>
      <dsp:spPr>
        <a:xfrm>
          <a:off x="0" y="4105454"/>
          <a:ext cx="1250031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234696" rIns="8890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</a:t>
          </a:r>
        </a:p>
      </dsp:txBody>
      <dsp:txXfrm>
        <a:off x="0" y="4105454"/>
        <a:ext cx="1250031" cy="1347501"/>
      </dsp:txXfrm>
    </dsp:sp>
    <dsp:sp modelId="{71843941-7179-412D-87B5-7616B08937D8}">
      <dsp:nvSpPr>
        <dsp:cNvPr id="0" name=""/>
        <dsp:cNvSpPr/>
      </dsp:nvSpPr>
      <dsp:spPr>
        <a:xfrm>
          <a:off x="1250031" y="4105454"/>
          <a:ext cx="3750093" cy="13475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279400" rIns="76070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Setup and Start Using</a:t>
          </a:r>
        </a:p>
      </dsp:txBody>
      <dsp:txXfrm>
        <a:off x="1250031" y="4105454"/>
        <a:ext cx="3750093" cy="1347501"/>
      </dsp:txXfrm>
    </dsp:sp>
    <dsp:sp modelId="{20C5BCF4-7E23-438D-BAB6-C5884963D3DD}">
      <dsp:nvSpPr>
        <dsp:cNvPr id="0" name=""/>
        <dsp:cNvSpPr/>
      </dsp:nvSpPr>
      <dsp:spPr>
        <a:xfrm rot="10800000">
          <a:off x="0" y="2053209"/>
          <a:ext cx="1250031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234696" rIns="8890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</a:t>
          </a:r>
        </a:p>
      </dsp:txBody>
      <dsp:txXfrm rot="-10800000">
        <a:off x="0" y="2053209"/>
        <a:ext cx="1250031" cy="1347097"/>
      </dsp:txXfrm>
    </dsp:sp>
    <dsp:sp modelId="{955D9264-669D-4364-943B-6DF569599EE9}">
      <dsp:nvSpPr>
        <dsp:cNvPr id="0" name=""/>
        <dsp:cNvSpPr/>
      </dsp:nvSpPr>
      <dsp:spPr>
        <a:xfrm>
          <a:off x="1250031" y="2053209"/>
          <a:ext cx="3750093" cy="134709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279400" rIns="76070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Install on Windows, Mac, or Linux</a:t>
          </a:r>
        </a:p>
      </dsp:txBody>
      <dsp:txXfrm>
        <a:off x="1250031" y="2053209"/>
        <a:ext cx="3750093" cy="1347097"/>
      </dsp:txXfrm>
    </dsp:sp>
    <dsp:sp modelId="{2C5FE8AC-D46C-4050-88B4-3E07C3251F2C}">
      <dsp:nvSpPr>
        <dsp:cNvPr id="0" name=""/>
        <dsp:cNvSpPr/>
      </dsp:nvSpPr>
      <dsp:spPr>
        <a:xfrm rot="10800000">
          <a:off x="0" y="964"/>
          <a:ext cx="1250031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234696" rIns="8890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</a:t>
          </a:r>
        </a:p>
      </dsp:txBody>
      <dsp:txXfrm rot="-10800000">
        <a:off x="0" y="964"/>
        <a:ext cx="1250031" cy="1347097"/>
      </dsp:txXfrm>
    </dsp:sp>
    <dsp:sp modelId="{BE01365B-C138-45FC-8018-22E2F792FCA3}">
      <dsp:nvSpPr>
        <dsp:cNvPr id="0" name=""/>
        <dsp:cNvSpPr/>
      </dsp:nvSpPr>
      <dsp:spPr>
        <a:xfrm>
          <a:off x="1250031" y="964"/>
          <a:ext cx="3750093" cy="134709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279400" rIns="76070" bIns="27940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Download from official website</a:t>
          </a:r>
          <a:br>
            <a:rPr lang="en-US" sz="2200" kern="1200" dirty="0">
              <a:latin typeface="Calibri"/>
            </a:rPr>
          </a:br>
          <a:endParaRPr lang="en-US" sz="2200" kern="1200" dirty="0"/>
        </a:p>
      </dsp:txBody>
      <dsp:txXfrm>
        <a:off x="1250031" y="964"/>
        <a:ext cx="3750093" cy="13470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C08A1-7DBC-48C5-80E1-640290827E4F}">
      <dsp:nvSpPr>
        <dsp:cNvPr id="0" name=""/>
        <dsp:cNvSpPr/>
      </dsp:nvSpPr>
      <dsp:spPr>
        <a:xfrm>
          <a:off x="0" y="154579"/>
          <a:ext cx="5000124" cy="7435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Request:</a:t>
          </a:r>
          <a:endParaRPr lang="en-US" sz="3100" kern="1200"/>
        </a:p>
      </dsp:txBody>
      <dsp:txXfrm>
        <a:off x="36296" y="190875"/>
        <a:ext cx="4927532" cy="670943"/>
      </dsp:txXfrm>
    </dsp:sp>
    <dsp:sp modelId="{5D0E33C9-CD26-4909-90AD-4002104FA754}">
      <dsp:nvSpPr>
        <dsp:cNvPr id="0" name=""/>
        <dsp:cNvSpPr/>
      </dsp:nvSpPr>
      <dsp:spPr>
        <a:xfrm>
          <a:off x="0" y="898114"/>
          <a:ext cx="5000124" cy="1828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Sent by the client to request information or perform an action.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Components include method (GET, POST, PUT, DELETE), headers, body, and URL.</a:t>
          </a:r>
        </a:p>
      </dsp:txBody>
      <dsp:txXfrm>
        <a:off x="0" y="898114"/>
        <a:ext cx="5000124" cy="1828845"/>
      </dsp:txXfrm>
    </dsp:sp>
    <dsp:sp modelId="{0B559A36-FB8F-4B6F-8863-FEE6875B0C58}">
      <dsp:nvSpPr>
        <dsp:cNvPr id="0" name=""/>
        <dsp:cNvSpPr/>
      </dsp:nvSpPr>
      <dsp:spPr>
        <a:xfrm>
          <a:off x="0" y="2726960"/>
          <a:ext cx="5000124" cy="74353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Response:</a:t>
          </a:r>
          <a:endParaRPr lang="en-US" sz="3100" kern="1200"/>
        </a:p>
      </dsp:txBody>
      <dsp:txXfrm>
        <a:off x="36296" y="2763256"/>
        <a:ext cx="4927532" cy="670943"/>
      </dsp:txXfrm>
    </dsp:sp>
    <dsp:sp modelId="{EA06C2AB-3DE2-4306-A8A3-5D187B74DF15}">
      <dsp:nvSpPr>
        <dsp:cNvPr id="0" name=""/>
        <dsp:cNvSpPr/>
      </dsp:nvSpPr>
      <dsp:spPr>
        <a:xfrm>
          <a:off x="0" y="3470495"/>
          <a:ext cx="5000124" cy="1828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Sent by the server containing the requested information or a status.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Components include status code (e.g., 200 OK, 404 Not Found), headers, and body.</a:t>
          </a:r>
        </a:p>
      </dsp:txBody>
      <dsp:txXfrm>
        <a:off x="0" y="3470495"/>
        <a:ext cx="5000124" cy="1828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6301015" y="1"/>
            <a:ext cx="2842985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1016" y="2297076"/>
            <a:ext cx="17145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8015514" y="2297076"/>
            <a:ext cx="1128487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1016" y="9452"/>
            <a:ext cx="17145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8015514" y="9452"/>
            <a:ext cx="1128487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41248"/>
            <a:ext cx="7859268" cy="557784"/>
          </a:xfrm>
        </p:spPr>
        <p:txBody>
          <a:bodyPr anchor="t"/>
          <a:lstStyle>
            <a:lvl1pPr>
              <a:defRPr sz="1500" cap="all" spc="22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0937" y="1536828"/>
            <a:ext cx="4917281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350"/>
              </a:spcAft>
              <a:buSzPct val="100000"/>
              <a:defRPr sz="1500"/>
            </a:lvl1pPr>
            <a:lvl2pPr>
              <a:buSzPct val="100000"/>
              <a:defRPr sz="1500"/>
            </a:lvl2pPr>
            <a:lvl3pPr>
              <a:buSzPct val="100000"/>
              <a:defRPr sz="1350"/>
            </a:lvl3pPr>
            <a:lvl4pPr>
              <a:buSzPct val="100000"/>
              <a:defRPr sz="1350"/>
            </a:lvl4pPr>
            <a:lvl5pPr>
              <a:buSzPct val="100000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7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www.postman.com/downloads/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001" y="1420044"/>
            <a:ext cx="6760218" cy="3386761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API Testing Using Postman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Pre-request and Post-response in Postman</a:t>
            </a:r>
          </a:p>
          <a:p>
            <a:endParaRPr lang="en-US" sz="3200" b="1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07" name="Content Placeholder 36">
            <a:extLst>
              <a:ext uri="{FF2B5EF4-FFF2-40B4-BE49-F238E27FC236}">
                <a16:creationId xmlns:a16="http://schemas.microsoft.com/office/drawing/2014/main" id="{E982D30D-AE26-1C95-5050-2281E7FD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 dirty="0">
                <a:ea typeface="+mn-lt"/>
                <a:cs typeface="+mn-lt"/>
              </a:rPr>
              <a:t>Pre-request Script:</a:t>
            </a:r>
            <a:endParaRPr lang="en-US" sz="1700" dirty="0">
              <a:ea typeface="Calibri"/>
              <a:cs typeface="Calibri"/>
            </a:endParaRPr>
          </a:p>
          <a:p>
            <a:pPr lvl="1"/>
            <a:r>
              <a:rPr lang="en-US" sz="1700" dirty="0">
                <a:ea typeface="+mn-lt"/>
                <a:cs typeface="+mn-lt"/>
              </a:rPr>
              <a:t>Executes before the API request is sent.</a:t>
            </a:r>
            <a:endParaRPr lang="en-US" sz="1700" dirty="0"/>
          </a:p>
          <a:p>
            <a:pPr lvl="1"/>
            <a:r>
              <a:rPr lang="en-US" sz="1700" dirty="0">
                <a:ea typeface="+mn-lt"/>
                <a:cs typeface="+mn-lt"/>
              </a:rPr>
              <a:t>Useful for setting environment variables, logging information, or making pre-request calculations.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Post-response Script:</a:t>
            </a:r>
            <a:endParaRPr lang="en-US" sz="1700" dirty="0"/>
          </a:p>
          <a:p>
            <a:pPr lvl="1"/>
            <a:r>
              <a:rPr lang="en-US" sz="1700" dirty="0">
                <a:ea typeface="+mn-lt"/>
                <a:cs typeface="+mn-lt"/>
              </a:rPr>
              <a:t>Executes after receiving the API response.</a:t>
            </a:r>
            <a:endParaRPr lang="en-US" sz="1700" dirty="0"/>
          </a:p>
          <a:p>
            <a:pPr lvl="1"/>
            <a:r>
              <a:rPr lang="en-US" sz="1700" dirty="0">
                <a:ea typeface="+mn-lt"/>
                <a:cs typeface="+mn-lt"/>
              </a:rPr>
              <a:t>Useful for testing response data, extracting information, and chaining requests.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Example:</a:t>
            </a:r>
            <a:r>
              <a:rPr lang="en-US" sz="1700" dirty="0">
                <a:ea typeface="+mn-lt"/>
                <a:cs typeface="+mn-lt"/>
              </a:rPr>
              <a:t> Pre-request script setting an environment variable; Post-response script verifying status code.</a:t>
            </a:r>
            <a:endParaRPr lang="en-US" sz="1700" dirty="0"/>
          </a:p>
          <a:p>
            <a:endParaRPr lang="en-US" sz="17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Newman in Brief</a:t>
            </a:r>
          </a:p>
          <a:p>
            <a:pPr algn="r"/>
            <a:endParaRPr lang="en-US" sz="3500" b="1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 dirty="0">
                <a:ea typeface="+mn-lt"/>
                <a:cs typeface="+mn-lt"/>
              </a:rPr>
              <a:t>What is Newman?</a:t>
            </a:r>
            <a:r>
              <a:rPr lang="en-US" sz="1700" dirty="0">
                <a:ea typeface="+mn-lt"/>
                <a:cs typeface="+mn-lt"/>
              </a:rPr>
              <a:t> Newman is a command-line collection runner </a:t>
            </a:r>
            <a:r>
              <a:rPr lang="en-US" sz="1700" b="0" dirty="0">
                <a:ea typeface="+mn-lt"/>
                <a:cs typeface="+mn-lt"/>
              </a:rPr>
              <a:t>for </a:t>
            </a:r>
            <a:r>
              <a:rPr lang="en-US" sz="1700" dirty="0">
                <a:ea typeface="+mn-lt"/>
                <a:cs typeface="+mn-lt"/>
              </a:rPr>
              <a:t>Postman</a:t>
            </a:r>
            <a:r>
              <a:rPr lang="en-US" sz="1700" b="0" dirty="0">
                <a:ea typeface="+mn-lt"/>
                <a:cs typeface="+mn-lt"/>
              </a:rPr>
              <a:t>, </a:t>
            </a:r>
            <a:r>
              <a:rPr lang="en-US" sz="1700" dirty="0">
                <a:ea typeface="+mn-lt"/>
                <a:cs typeface="+mn-lt"/>
              </a:rPr>
              <a:t>used to automate and integrate API testing.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Key Features:</a:t>
            </a:r>
            <a:endParaRPr lang="en-US" sz="1700" dirty="0"/>
          </a:p>
          <a:p>
            <a:pPr lvl="1"/>
            <a:r>
              <a:rPr lang="en-US" sz="1700" dirty="0">
                <a:ea typeface="+mn-lt"/>
                <a:cs typeface="+mn-lt"/>
              </a:rPr>
              <a:t>Supports running Postman collections directly from the command line.</a:t>
            </a:r>
            <a:endParaRPr lang="en-US" sz="1700" dirty="0"/>
          </a:p>
          <a:p>
            <a:pPr lvl="1"/>
            <a:r>
              <a:rPr lang="en-US" sz="1700" dirty="0">
                <a:ea typeface="+mn-lt"/>
                <a:cs typeface="+mn-lt"/>
              </a:rPr>
              <a:t>Provides detailed test reports.</a:t>
            </a:r>
            <a:endParaRPr lang="en-US" sz="1700" dirty="0"/>
          </a:p>
          <a:p>
            <a:endParaRPr lang="en-US" sz="1700" dirty="0">
              <a:ea typeface="Calibri"/>
              <a:cs typeface="Calibri"/>
            </a:endParaRPr>
          </a:p>
          <a:p>
            <a:endParaRPr lang="en-US" sz="1700" b="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We Made an API Description, Now What?">
            <a:extLst>
              <a:ext uri="{FF2B5EF4-FFF2-40B4-BE49-F238E27FC236}">
                <a16:creationId xmlns:a16="http://schemas.microsoft.com/office/drawing/2014/main" id="{130C48FC-7A8C-FB66-228A-E0F350D7A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474" b="7838"/>
          <a:stretch/>
        </p:blipFill>
        <p:spPr>
          <a:xfrm>
            <a:off x="482600" y="1186240"/>
            <a:ext cx="8178799" cy="4485518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API (Application Programming Interface) allows communication between different applications.</a:t>
            </a:r>
            <a:endParaRPr lang="en-US" sz="1600" b="1" kern="1200" dirty="0">
              <a:solidFill>
                <a:srgbClr val="FFFFFF"/>
              </a:solidFill>
              <a:latin typeface="+mn-lt"/>
              <a:ea typeface="Calibri"/>
              <a:cs typeface="Calibri"/>
            </a:endParaRPr>
          </a:p>
        </p:txBody>
      </p:sp>
      <p:pic>
        <p:nvPicPr>
          <p:cNvPr id="4" name="Picture 3" descr="A diagram of a person with a drink&#10;&#10;AI-generated content may be incorrect.">
            <a:extLst>
              <a:ext uri="{FF2B5EF4-FFF2-40B4-BE49-F238E27FC236}">
                <a16:creationId xmlns:a16="http://schemas.microsoft.com/office/drawing/2014/main" id="{536630C5-3086-F5A2-115A-D8EAD0F4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110936"/>
            <a:ext cx="8495662" cy="4162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A839196-0783-66A9-12AF-F1C62FEB5A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8251" r="3570" b="909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ea typeface="Calibri"/>
                <a:cs typeface="Calibri"/>
              </a:rPr>
              <a:t>Types of APIs</a:t>
            </a:r>
            <a:endParaRPr lang="en-US" dirty="0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F3BEACC0-8416-E04E-E9F4-4CC372367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80452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b="1">
                <a:solidFill>
                  <a:srgbClr val="FFFFFF"/>
                </a:solidFill>
              </a:rPr>
              <a:t>Why REST API Over SOAP?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D5DF237B-A694-8166-6D2D-2FB2A3CF0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91237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Types of API Requests</a:t>
            </a:r>
          </a:p>
        </p:txBody>
      </p:sp>
      <p:grpSp>
        <p:nvGrpSpPr>
          <p:cNvPr id="109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15" name="Content Placeholder 2">
            <a:extLst>
              <a:ext uri="{FF2B5EF4-FFF2-40B4-BE49-F238E27FC236}">
                <a16:creationId xmlns:a16="http://schemas.microsoft.com/office/drawing/2014/main" id="{6D03650A-7431-C13E-7C5E-A0E5D01D2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158750"/>
              </p:ext>
            </p:extLst>
          </p:nvPr>
        </p:nvGraphicFramePr>
        <p:xfrm>
          <a:off x="4220428" y="552667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95992"/>
            <a:ext cx="3146355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200" b="1"/>
              <a:t>HTTP Response Codes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32E6C778-6E44-0982-6A1B-561DD0EB1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815320"/>
              </p:ext>
            </p:extLst>
          </p:nvPr>
        </p:nvGraphicFramePr>
        <p:xfrm>
          <a:off x="3686960" y="866585"/>
          <a:ext cx="4690291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000" b="1">
                <a:solidFill>
                  <a:srgbClr val="FFFFFF"/>
                </a:solidFill>
              </a:rPr>
              <a:t>Authorization in Postman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Definition of Authorization:</a:t>
            </a:r>
            <a:r>
              <a:rPr lang="en-US" sz="1400">
                <a:ea typeface="+mn-lt"/>
                <a:cs typeface="+mn-lt"/>
              </a:rPr>
              <a:t> Authorization is the process of granting or denying </a:t>
            </a:r>
            <a:r>
              <a:rPr lang="en-US" sz="1400" b="0">
                <a:ea typeface="+mn-lt"/>
                <a:cs typeface="+mn-lt"/>
              </a:rPr>
              <a:t>access</a:t>
            </a:r>
            <a:r>
              <a:rPr lang="en-US" sz="1400">
                <a:ea typeface="+mn-lt"/>
                <a:cs typeface="+mn-lt"/>
              </a:rPr>
              <a:t> to resources based on the identity and permissions of the requester</a:t>
            </a:r>
            <a:r>
              <a:rPr lang="en-US" sz="1400" b="0">
                <a:ea typeface="+mn-lt"/>
                <a:cs typeface="+mn-lt"/>
              </a:rPr>
              <a:t>.</a:t>
            </a:r>
            <a:endParaRPr lang="en-US" sz="14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Types of Authorization in Postman:</a:t>
            </a:r>
          </a:p>
          <a:p>
            <a:pPr lvl="1"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No Auth:</a:t>
            </a:r>
            <a:r>
              <a:rPr lang="en-US" sz="1400">
                <a:ea typeface="+mn-lt"/>
                <a:cs typeface="+mn-lt"/>
              </a:rPr>
              <a:t> No authentication is required.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API Key:</a:t>
            </a:r>
            <a:r>
              <a:rPr lang="en-US" sz="1400">
                <a:ea typeface="+mn-lt"/>
                <a:cs typeface="+mn-lt"/>
              </a:rPr>
              <a:t> A unique key passed in the request header or query parameter.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Bearer Token:</a:t>
            </a:r>
            <a:r>
              <a:rPr lang="en-US" sz="1400">
                <a:ea typeface="+mn-lt"/>
                <a:cs typeface="+mn-lt"/>
              </a:rPr>
              <a:t> A token used to access protected resources.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Basic Auth:</a:t>
            </a:r>
            <a:r>
              <a:rPr lang="en-US" sz="1400">
                <a:ea typeface="+mn-lt"/>
                <a:cs typeface="+mn-lt"/>
              </a:rPr>
              <a:t> Uses a username and password encoded in Base64.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Digest Auth:</a:t>
            </a:r>
            <a:r>
              <a:rPr lang="en-US" sz="1400">
                <a:ea typeface="+mn-lt"/>
                <a:cs typeface="+mn-lt"/>
              </a:rPr>
              <a:t> A more secure version of </a:t>
            </a:r>
            <a:r>
              <a:rPr lang="en-US" sz="1400" b="0">
                <a:ea typeface="+mn-lt"/>
                <a:cs typeface="+mn-lt"/>
              </a:rPr>
              <a:t>Basic Auth</a:t>
            </a:r>
            <a:r>
              <a:rPr lang="en-US" sz="1400">
                <a:ea typeface="+mn-lt"/>
                <a:cs typeface="+mn-lt"/>
              </a:rPr>
              <a:t>, using encryption.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OAuth 1.0 &amp; 2.0:</a:t>
            </a:r>
            <a:r>
              <a:rPr lang="en-US" sz="1400">
                <a:ea typeface="+mn-lt"/>
                <a:cs typeface="+mn-lt"/>
              </a:rPr>
              <a:t> A widely used authorization method for web applications.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Hawk Authentication:</a:t>
            </a:r>
            <a:r>
              <a:rPr lang="en-US" sz="1400">
                <a:ea typeface="+mn-lt"/>
                <a:cs typeface="+mn-lt"/>
              </a:rPr>
              <a:t> A cryptographic authentication scheme.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AWS Signature:</a:t>
            </a:r>
            <a:r>
              <a:rPr lang="en-US" sz="1400">
                <a:ea typeface="+mn-lt"/>
                <a:cs typeface="+mn-lt"/>
              </a:rPr>
              <a:t> Used for authentication with AWS APIs.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NTLM Authentication:</a:t>
            </a:r>
            <a:r>
              <a:rPr lang="en-US" sz="1400">
                <a:ea typeface="+mn-lt"/>
                <a:cs typeface="+mn-lt"/>
              </a:rPr>
              <a:t> Used in Microsoft environments.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Example:</a:t>
            </a:r>
            <a:r>
              <a:rPr lang="en-US" sz="1400">
                <a:ea typeface="+mn-lt"/>
                <a:cs typeface="+mn-lt"/>
              </a:rPr>
              <a:t> Sending a GET request with a Bearer Token for accessing a protected API.</a:t>
            </a:r>
            <a:endParaRPr lang="en-US" sz="1400"/>
          </a:p>
          <a:p>
            <a:pPr>
              <a:lnSpc>
                <a:spcPct val="90000"/>
              </a:lnSpc>
            </a:pPr>
            <a:endParaRPr lang="en-US" sz="1400" b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 b="1" dirty="0">
                <a:solidFill>
                  <a:srgbClr val="FFFFFF"/>
                </a:solidFill>
              </a:rPr>
              <a:t>Installing Postman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3A427C9-97AD-3641-63EE-D58981866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98639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E807C94-D257-F8D3-E2DE-58B0326AB655}"/>
              </a:ext>
            </a:extLst>
          </p:cNvPr>
          <p:cNvSpPr txBox="1"/>
          <p:nvPr/>
        </p:nvSpPr>
        <p:spPr>
          <a:xfrm>
            <a:off x="4906850" y="139735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6000"/>
                    <a:lumOff val="24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https://www.postman.com/downloads/</a:t>
            </a:r>
            <a:endParaRPr lang="en-US" b="1">
              <a:solidFill>
                <a:schemeClr val="tx1">
                  <a:lumMod val="76000"/>
                  <a:lumOff val="24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4289F-5900-86AD-6026-5E0DA5E0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Request and Response in APIs</a:t>
            </a:r>
          </a:p>
          <a:p>
            <a:pPr algn="r"/>
            <a:endParaRPr lang="en-US" sz="3500">
              <a:solidFill>
                <a:srgbClr val="FFFFFF"/>
              </a:solidFill>
              <a:ea typeface="Calibri"/>
              <a:cs typeface="Calibri"/>
            </a:endParaRPr>
          </a:p>
        </p:txBody>
      </p:sp>
      <p:graphicFrame>
        <p:nvGraphicFramePr>
          <p:cNvPr id="86" name="Content Placeholder 2">
            <a:extLst>
              <a:ext uri="{FF2B5EF4-FFF2-40B4-BE49-F238E27FC236}">
                <a16:creationId xmlns:a16="http://schemas.microsoft.com/office/drawing/2014/main" id="{A75EA96E-97C3-1A83-8AC1-75C5AC134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25220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29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509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API Testing Using Postman</vt:lpstr>
      <vt:lpstr>What is API?</vt:lpstr>
      <vt:lpstr>Types of APIs</vt:lpstr>
      <vt:lpstr>Why REST API Over SOAP?</vt:lpstr>
      <vt:lpstr>Types of API Requests</vt:lpstr>
      <vt:lpstr>HTTP Response Codes</vt:lpstr>
      <vt:lpstr>Authorization in Postman</vt:lpstr>
      <vt:lpstr>Installing Postman</vt:lpstr>
      <vt:lpstr>Request and Response in APIs </vt:lpstr>
      <vt:lpstr>Pre-request and Post-response in Postman </vt:lpstr>
      <vt:lpstr>Newman in Brief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Raghavendra kumar</cp:lastModifiedBy>
  <cp:revision>140</cp:revision>
  <dcterms:created xsi:type="dcterms:W3CDTF">2013-01-27T09:14:16Z</dcterms:created>
  <dcterms:modified xsi:type="dcterms:W3CDTF">2025-02-03T06:25:48Z</dcterms:modified>
  <cp:category/>
</cp:coreProperties>
</file>