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https://www.headspin.io/blog/android-app-performance-optimization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https://blog.cranksoftware.com/weather-station-part-2-system-architecture/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https://www.instructables.com/Esp8266-Weather-Data-Parser-Openweathermap/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https://www.malavida.com/en/soft/weather-live/android/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https://www.credly.com/org/ibm/badge/environmental-intelligence-suite-data-services-weat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https://shardingsphere.apache.org/document/legacy/3.x/document/en/features/sharding/principle/parse/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https://creative-daddy.com/p/1473415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https://maporegoncoaststateparks.pages.dev/new-cwdmv-a-global-view-understanding-the-power-of-real-time-weather-data-idiyz-pics/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https://www.youtube.com/watch?v=EVnLggnaxZc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https://www.visualcrossing.com/resources/blog/historical-weather-data-for-everyone/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City Weather Data Parser: A Mobile Application For Displaying Weather Information From XML And JSON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global-uploads.webflow.com/619e15d781b21202de206fb5/64830ca8650c9315697a6066_Android-application-performance%E2%80%94its-significance-and-strategies-for-optimization-O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Performance and Optimization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application is optimized for speed, ensuring quick loading times and responsive interactions.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 updates and maintenance keep the application running smoothly and securely.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 feedback is actively sought to identify areas for improvement and enhance functionality.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blog.cranksoftware.com/hubfs/Imported_Blog_Media/weather_block_diagram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Future Developments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City Weather Data Parser aims to be a leading mobile application for weather information.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developments may include machine learning algorithms for predictive analytics and enhanced personalization.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integration of new data sources will keep the application relevant and informative for users.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ontent.instructables.com/FNB/2PSM/JXEYFLJE/FNB2PSMJXEYFLJE.jpg?auto=webp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City Weather Data Parser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City Weather Data Parser is a mobile application designed to provide real-time weather information.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efficiently parses weather data from both XML and JSON formats to ensure compatibility with various data sources.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can access current weather conditions, forecasts, and historical data through a user-friendly interface.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.malavida.com/mvimgbig/download-fs/tiempo-en-vivo-15240-9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Application Features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application offers a simple and intuitive navigation system for easy access to weather information.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can customize their experience by selecting preferred cities and weather metrics to display.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Notifications for severe weather alerts can be enabled to keep users informed of important updates.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s.credly.com/images/57539249-43b8-4fe2-b2ea-938fa85f2f0b/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Sources and Formats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City Weather Data Parser supports multiple APIs that provide weather information in XML and JSON formats.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XML is often used for structured data, while JSON is favored for its lightweight nature and ease of use.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dual support ensures that the application can connect to a wide array of weather services.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hardingsphere.apache.org/document/legacy/3.x/document/img/sharding/parsing_architecture_e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Parsing Mechanism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application employs a robust parsing engine to extract relevant data from XML and JSON responses.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utilizes libraries that simplify the parsing process and improve performance efficiency.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Error handling mechanisms are in place to manage data inconsistencies and ensure reliable user experience.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mkt-image-prd.freetls.fastly.net/0.1.0/ps/7005262/1820/1211/m1/fpnw/wm1/hud_39_cm_main_preview-.jpg?1569008319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 Interface Design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user interface is designed with a focus on simplicity and accessibility for all users.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Visual elements such as icons and graphics enhance the experience and provide quick comprehension of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layout is optimized for both smartphones and tablets, ensuring versatility across devices.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visualcrossing.com/legacy_blog/realtime-weather-from-madis/images/Image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Current Weather Display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can view real-time weather conditions, including temperature, humidity, and wind speed.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Detailed descriptions and icons provide a clear representation of current weather conditions.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option to refresh data allows users to get the latest updates with a simple tap.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EVnLggnaxZc/maxresdefaul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Forecasting Capabilities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application provides short-term and long-term weather forecasts for selected cities.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can view hourly and daily forecasts, allowing for better planning of activities.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forecast data includes various metrics, such as precipitation and UV index, for comprehensive insights.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visualcrossing.com/legacy_blog/historical-weather-for-everyone/images/Image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Historical Weather Data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Historical weather data is accessible, allowing users to analyze past weather trends.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feature is useful for research, planning events, or understanding seasonal changes.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can filter historical data by date range and specific weather metrics for targeted insights.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Weather Data Parser: A Mobile Application For Displaying Weather Information From XML And JSON</dc:title>
  <dc:subject>City Weather Data Parser: A Mobile Application For Displaying Weather Information From XML And JSON</dc:subject>
  <dc:creator>SlideMake.com</dc:creator>
  <cp:lastModifiedBy>SlideMake.com</cp:lastModifiedBy>
  <cp:revision>1</cp:revision>
  <dcterms:created xsi:type="dcterms:W3CDTF">2024-08-06T05:47:59Z</dcterms:created>
  <dcterms:modified xsi:type="dcterms:W3CDTF">2024-08-06T05:47:59Z</dcterms:modified>
</cp:coreProperties>
</file>