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59" r:id="rId5"/>
    <p:sldId id="260" r:id="rId6"/>
    <p:sldId id="268" r:id="rId7"/>
    <p:sldId id="270" r:id="rId8"/>
    <p:sldId id="263" r:id="rId9"/>
    <p:sldId id="264" r:id="rId10"/>
    <p:sldId id="267" r:id="rId11"/>
    <p:sldId id="271" r:id="rId12"/>
    <p:sldId id="27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B21571-9178-4C93-8726-DB7D1A34C30D}" v="27" dt="2023-04-21T13:48:38.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8486D2-72BC-4CCA-B409-C09046B5176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EAF19F8-121A-4AD5-A126-C469B8C98C49}">
      <dgm:prSet/>
      <dgm:spPr/>
      <dgm:t>
        <a:bodyPr/>
        <a:lstStyle/>
        <a:p>
          <a:r>
            <a:rPr lang="en-US" dirty="0">
              <a:latin typeface="Times New Roman" panose="02020603050405020304" pitchFamily="18" charset="0"/>
              <a:cs typeface="Times New Roman" panose="02020603050405020304" pitchFamily="18" charset="0"/>
            </a:rPr>
            <a:t>News article summarization is a crucial task in natural language processing and has a wide range of applications in the field of information retrieval, content recommendation, and data analysis.</a:t>
          </a:r>
        </a:p>
      </dgm:t>
    </dgm:pt>
    <dgm:pt modelId="{19F25483-AB57-40C8-8B2C-D71117F252AA}" type="parTrans" cxnId="{EFB59209-B090-4845-88FE-AA39F5B41BCD}">
      <dgm:prSet/>
      <dgm:spPr/>
      <dgm:t>
        <a:bodyPr/>
        <a:lstStyle/>
        <a:p>
          <a:endParaRPr lang="en-US"/>
        </a:p>
      </dgm:t>
    </dgm:pt>
    <dgm:pt modelId="{82E7A19E-60A3-4ADF-95D5-F63E08958476}" type="sibTrans" cxnId="{EFB59209-B090-4845-88FE-AA39F5B41BCD}">
      <dgm:prSet/>
      <dgm:spPr/>
      <dgm:t>
        <a:bodyPr/>
        <a:lstStyle/>
        <a:p>
          <a:endParaRPr lang="en-US"/>
        </a:p>
      </dgm:t>
    </dgm:pt>
    <dgm:pt modelId="{25A13D63-4E2F-438F-A260-DCF2F83DE755}">
      <dgm:prSet/>
      <dgm:spPr/>
      <dgm:t>
        <a:bodyPr/>
        <a:lstStyle/>
        <a:p>
          <a:r>
            <a:rPr lang="en-US" dirty="0">
              <a:latin typeface="Times New Roman" panose="02020603050405020304" pitchFamily="18" charset="0"/>
              <a:cs typeface="Times New Roman" panose="02020603050405020304" pitchFamily="18" charset="0"/>
            </a:rPr>
            <a:t>It is an exciting and rapidly evolving field that has the potential to revolutionize the way we consume and process news content.</a:t>
          </a:r>
        </a:p>
      </dgm:t>
    </dgm:pt>
    <dgm:pt modelId="{66F04FFB-21CE-4CD5-9D4E-EEB1E4C3D5FD}" type="parTrans" cxnId="{51CEAFA8-2EC7-4B6B-A390-18B51ED6321A}">
      <dgm:prSet/>
      <dgm:spPr/>
      <dgm:t>
        <a:bodyPr/>
        <a:lstStyle/>
        <a:p>
          <a:endParaRPr lang="en-US"/>
        </a:p>
      </dgm:t>
    </dgm:pt>
    <dgm:pt modelId="{FDDB554A-50B1-41E8-9766-639E68428F24}" type="sibTrans" cxnId="{51CEAFA8-2EC7-4B6B-A390-18B51ED6321A}">
      <dgm:prSet/>
      <dgm:spPr/>
      <dgm:t>
        <a:bodyPr/>
        <a:lstStyle/>
        <a:p>
          <a:endParaRPr lang="en-US"/>
        </a:p>
      </dgm:t>
    </dgm:pt>
    <dgm:pt modelId="{2078AC89-443D-4E0B-9632-8349EF24C4E4}" type="pres">
      <dgm:prSet presAssocID="{778486D2-72BC-4CCA-B409-C09046B5176A}" presName="hierChild1" presStyleCnt="0">
        <dgm:presLayoutVars>
          <dgm:chPref val="1"/>
          <dgm:dir/>
          <dgm:animOne val="branch"/>
          <dgm:animLvl val="lvl"/>
          <dgm:resizeHandles/>
        </dgm:presLayoutVars>
      </dgm:prSet>
      <dgm:spPr/>
    </dgm:pt>
    <dgm:pt modelId="{5C23F4D3-5E38-4B7E-9547-87C73B4F4F00}" type="pres">
      <dgm:prSet presAssocID="{3EAF19F8-121A-4AD5-A126-C469B8C98C49}" presName="hierRoot1" presStyleCnt="0"/>
      <dgm:spPr/>
    </dgm:pt>
    <dgm:pt modelId="{2995FBCF-2620-4ED3-A958-E8A2BB0E5531}" type="pres">
      <dgm:prSet presAssocID="{3EAF19F8-121A-4AD5-A126-C469B8C98C49}" presName="composite" presStyleCnt="0"/>
      <dgm:spPr/>
    </dgm:pt>
    <dgm:pt modelId="{82484A84-779C-4AE7-AC04-86AE895A4364}" type="pres">
      <dgm:prSet presAssocID="{3EAF19F8-121A-4AD5-A126-C469B8C98C49}" presName="background" presStyleLbl="node0" presStyleIdx="0" presStyleCnt="2"/>
      <dgm:spPr/>
    </dgm:pt>
    <dgm:pt modelId="{4C0E3047-017F-4A21-BC01-7F41DAE12203}" type="pres">
      <dgm:prSet presAssocID="{3EAF19F8-121A-4AD5-A126-C469B8C98C49}" presName="text" presStyleLbl="fgAcc0" presStyleIdx="0" presStyleCnt="2">
        <dgm:presLayoutVars>
          <dgm:chPref val="3"/>
        </dgm:presLayoutVars>
      </dgm:prSet>
      <dgm:spPr/>
    </dgm:pt>
    <dgm:pt modelId="{165103E6-628B-46C3-91E2-AE16AD71B806}" type="pres">
      <dgm:prSet presAssocID="{3EAF19F8-121A-4AD5-A126-C469B8C98C49}" presName="hierChild2" presStyleCnt="0"/>
      <dgm:spPr/>
    </dgm:pt>
    <dgm:pt modelId="{64F14CC2-19D0-4B56-A9F9-D75260518EFB}" type="pres">
      <dgm:prSet presAssocID="{25A13D63-4E2F-438F-A260-DCF2F83DE755}" presName="hierRoot1" presStyleCnt="0"/>
      <dgm:spPr/>
    </dgm:pt>
    <dgm:pt modelId="{C6B74E45-5AD9-4DAD-83C6-1DF330B9B4B3}" type="pres">
      <dgm:prSet presAssocID="{25A13D63-4E2F-438F-A260-DCF2F83DE755}" presName="composite" presStyleCnt="0"/>
      <dgm:spPr/>
    </dgm:pt>
    <dgm:pt modelId="{94F30581-8A37-4F89-8F19-96B4D8F0420A}" type="pres">
      <dgm:prSet presAssocID="{25A13D63-4E2F-438F-A260-DCF2F83DE755}" presName="background" presStyleLbl="node0" presStyleIdx="1" presStyleCnt="2"/>
      <dgm:spPr/>
    </dgm:pt>
    <dgm:pt modelId="{5AFDF68C-EF52-4C7E-9080-867DDC5D2978}" type="pres">
      <dgm:prSet presAssocID="{25A13D63-4E2F-438F-A260-DCF2F83DE755}" presName="text" presStyleLbl="fgAcc0" presStyleIdx="1" presStyleCnt="2">
        <dgm:presLayoutVars>
          <dgm:chPref val="3"/>
        </dgm:presLayoutVars>
      </dgm:prSet>
      <dgm:spPr/>
    </dgm:pt>
    <dgm:pt modelId="{03D1B5ED-6315-4759-90C2-56B9B33D8785}" type="pres">
      <dgm:prSet presAssocID="{25A13D63-4E2F-438F-A260-DCF2F83DE755}" presName="hierChild2" presStyleCnt="0"/>
      <dgm:spPr/>
    </dgm:pt>
  </dgm:ptLst>
  <dgm:cxnLst>
    <dgm:cxn modelId="{EFB59209-B090-4845-88FE-AA39F5B41BCD}" srcId="{778486D2-72BC-4CCA-B409-C09046B5176A}" destId="{3EAF19F8-121A-4AD5-A126-C469B8C98C49}" srcOrd="0" destOrd="0" parTransId="{19F25483-AB57-40C8-8B2C-D71117F252AA}" sibTransId="{82E7A19E-60A3-4ADF-95D5-F63E08958476}"/>
    <dgm:cxn modelId="{1DA18320-D0C0-4906-B87D-5F6C06F27DD1}" type="presOf" srcId="{25A13D63-4E2F-438F-A260-DCF2F83DE755}" destId="{5AFDF68C-EF52-4C7E-9080-867DDC5D2978}" srcOrd="0" destOrd="0" presId="urn:microsoft.com/office/officeart/2005/8/layout/hierarchy1"/>
    <dgm:cxn modelId="{160C536A-E838-4A1E-AE96-2633DDEE7F6D}" type="presOf" srcId="{3EAF19F8-121A-4AD5-A126-C469B8C98C49}" destId="{4C0E3047-017F-4A21-BC01-7F41DAE12203}" srcOrd="0" destOrd="0" presId="urn:microsoft.com/office/officeart/2005/8/layout/hierarchy1"/>
    <dgm:cxn modelId="{F122F2A0-4671-4AC7-8346-7C7C75F01DA1}" type="presOf" srcId="{778486D2-72BC-4CCA-B409-C09046B5176A}" destId="{2078AC89-443D-4E0B-9632-8349EF24C4E4}" srcOrd="0" destOrd="0" presId="urn:microsoft.com/office/officeart/2005/8/layout/hierarchy1"/>
    <dgm:cxn modelId="{51CEAFA8-2EC7-4B6B-A390-18B51ED6321A}" srcId="{778486D2-72BC-4CCA-B409-C09046B5176A}" destId="{25A13D63-4E2F-438F-A260-DCF2F83DE755}" srcOrd="1" destOrd="0" parTransId="{66F04FFB-21CE-4CD5-9D4E-EEB1E4C3D5FD}" sibTransId="{FDDB554A-50B1-41E8-9766-639E68428F24}"/>
    <dgm:cxn modelId="{C7446F0F-D7C6-4ADE-9BDF-3EF0E52FD2F5}" type="presParOf" srcId="{2078AC89-443D-4E0B-9632-8349EF24C4E4}" destId="{5C23F4D3-5E38-4B7E-9547-87C73B4F4F00}" srcOrd="0" destOrd="0" presId="urn:microsoft.com/office/officeart/2005/8/layout/hierarchy1"/>
    <dgm:cxn modelId="{92702353-9BD8-4473-AD8F-20EB6361E5F8}" type="presParOf" srcId="{5C23F4D3-5E38-4B7E-9547-87C73B4F4F00}" destId="{2995FBCF-2620-4ED3-A958-E8A2BB0E5531}" srcOrd="0" destOrd="0" presId="urn:microsoft.com/office/officeart/2005/8/layout/hierarchy1"/>
    <dgm:cxn modelId="{5682B647-0D73-46DC-97E4-26A4B43B1114}" type="presParOf" srcId="{2995FBCF-2620-4ED3-A958-E8A2BB0E5531}" destId="{82484A84-779C-4AE7-AC04-86AE895A4364}" srcOrd="0" destOrd="0" presId="urn:microsoft.com/office/officeart/2005/8/layout/hierarchy1"/>
    <dgm:cxn modelId="{267C6361-A0EC-44D3-976F-B3B05F6B6294}" type="presParOf" srcId="{2995FBCF-2620-4ED3-A958-E8A2BB0E5531}" destId="{4C0E3047-017F-4A21-BC01-7F41DAE12203}" srcOrd="1" destOrd="0" presId="urn:microsoft.com/office/officeart/2005/8/layout/hierarchy1"/>
    <dgm:cxn modelId="{B516822F-AA3C-4EC6-B951-6CE37F71EE45}" type="presParOf" srcId="{5C23F4D3-5E38-4B7E-9547-87C73B4F4F00}" destId="{165103E6-628B-46C3-91E2-AE16AD71B806}" srcOrd="1" destOrd="0" presId="urn:microsoft.com/office/officeart/2005/8/layout/hierarchy1"/>
    <dgm:cxn modelId="{58A9F79E-2F53-4E4C-A614-60D31411A8AA}" type="presParOf" srcId="{2078AC89-443D-4E0B-9632-8349EF24C4E4}" destId="{64F14CC2-19D0-4B56-A9F9-D75260518EFB}" srcOrd="1" destOrd="0" presId="urn:microsoft.com/office/officeart/2005/8/layout/hierarchy1"/>
    <dgm:cxn modelId="{7E134144-71D3-4084-AD77-65C91AA01A60}" type="presParOf" srcId="{64F14CC2-19D0-4B56-A9F9-D75260518EFB}" destId="{C6B74E45-5AD9-4DAD-83C6-1DF330B9B4B3}" srcOrd="0" destOrd="0" presId="urn:microsoft.com/office/officeart/2005/8/layout/hierarchy1"/>
    <dgm:cxn modelId="{98F06CD2-BA1D-4184-A8CD-6254617F3D8E}" type="presParOf" srcId="{C6B74E45-5AD9-4DAD-83C6-1DF330B9B4B3}" destId="{94F30581-8A37-4F89-8F19-96B4D8F0420A}" srcOrd="0" destOrd="0" presId="urn:microsoft.com/office/officeart/2005/8/layout/hierarchy1"/>
    <dgm:cxn modelId="{F2C0638D-C5F6-4328-B64C-BC02F13468E3}" type="presParOf" srcId="{C6B74E45-5AD9-4DAD-83C6-1DF330B9B4B3}" destId="{5AFDF68C-EF52-4C7E-9080-867DDC5D2978}" srcOrd="1" destOrd="0" presId="urn:microsoft.com/office/officeart/2005/8/layout/hierarchy1"/>
    <dgm:cxn modelId="{97C51961-EC98-49CA-A651-C45FAEDF7CF2}" type="presParOf" srcId="{64F14CC2-19D0-4B56-A9F9-D75260518EFB}" destId="{03D1B5ED-6315-4759-90C2-56B9B33D878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5C9E99-C035-49E8-A02A-DF48AD7ECD1F}"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E008AF2A-FBCE-456C-8238-66B6EF916A68}">
      <dgm:prSet/>
      <dgm:spPr/>
      <dgm:t>
        <a:bodyPr/>
        <a:lstStyle/>
        <a:p>
          <a:r>
            <a:rPr lang="en-US"/>
            <a:t>DATA COLLECTION</a:t>
          </a:r>
        </a:p>
      </dgm:t>
    </dgm:pt>
    <dgm:pt modelId="{307C514E-5FF3-400F-9E4C-DA0F587DEED1}" type="parTrans" cxnId="{DD30B2AA-31ED-4102-A11F-63ABFFD078CE}">
      <dgm:prSet/>
      <dgm:spPr/>
      <dgm:t>
        <a:bodyPr/>
        <a:lstStyle/>
        <a:p>
          <a:endParaRPr lang="en-US"/>
        </a:p>
      </dgm:t>
    </dgm:pt>
    <dgm:pt modelId="{53F3EB45-C865-4A21-BEC4-D365CC877AA7}" type="sibTrans" cxnId="{DD30B2AA-31ED-4102-A11F-63ABFFD078CE}">
      <dgm:prSet/>
      <dgm:spPr/>
      <dgm:t>
        <a:bodyPr/>
        <a:lstStyle/>
        <a:p>
          <a:endParaRPr lang="en-US"/>
        </a:p>
      </dgm:t>
    </dgm:pt>
    <dgm:pt modelId="{37A0916C-490C-4D11-A1E8-CE83E7876BF4}">
      <dgm:prSet/>
      <dgm:spPr/>
      <dgm:t>
        <a:bodyPr/>
        <a:lstStyle/>
        <a:p>
          <a:r>
            <a:rPr lang="en-US" dirty="0"/>
            <a:t>PRE-PROCESSING</a:t>
          </a:r>
        </a:p>
      </dgm:t>
    </dgm:pt>
    <dgm:pt modelId="{22006EC0-53F7-4456-B880-7D3BDAAC183D}" type="parTrans" cxnId="{66294139-EC6B-40CA-A939-EA7596866791}">
      <dgm:prSet/>
      <dgm:spPr/>
      <dgm:t>
        <a:bodyPr/>
        <a:lstStyle/>
        <a:p>
          <a:endParaRPr lang="en-US"/>
        </a:p>
      </dgm:t>
    </dgm:pt>
    <dgm:pt modelId="{BF94DD23-4BCC-4884-9C27-37DA4ABF9EEE}" type="sibTrans" cxnId="{66294139-EC6B-40CA-A939-EA7596866791}">
      <dgm:prSet/>
      <dgm:spPr/>
      <dgm:t>
        <a:bodyPr/>
        <a:lstStyle/>
        <a:p>
          <a:endParaRPr lang="en-US"/>
        </a:p>
      </dgm:t>
    </dgm:pt>
    <dgm:pt modelId="{0556AFB7-A35C-4D64-85D0-1DD45372EEE1}">
      <dgm:prSet/>
      <dgm:spPr/>
      <dgm:t>
        <a:bodyPr/>
        <a:lstStyle/>
        <a:p>
          <a:r>
            <a:rPr lang="en-US" dirty="0"/>
            <a:t>PRE-TRAINED MODEL SELECTION</a:t>
          </a:r>
        </a:p>
      </dgm:t>
    </dgm:pt>
    <dgm:pt modelId="{D963118C-5EC6-4A4D-ACEC-576DF79C442E}" type="parTrans" cxnId="{5A705985-B997-4421-B6FD-2706EF588059}">
      <dgm:prSet/>
      <dgm:spPr/>
      <dgm:t>
        <a:bodyPr/>
        <a:lstStyle/>
        <a:p>
          <a:endParaRPr lang="en-US"/>
        </a:p>
      </dgm:t>
    </dgm:pt>
    <dgm:pt modelId="{F03BD120-27BE-4665-BFA2-7E252A8CB552}" type="sibTrans" cxnId="{5A705985-B997-4421-B6FD-2706EF588059}">
      <dgm:prSet/>
      <dgm:spPr/>
      <dgm:t>
        <a:bodyPr/>
        <a:lstStyle/>
        <a:p>
          <a:endParaRPr lang="en-US"/>
        </a:p>
      </dgm:t>
    </dgm:pt>
    <dgm:pt modelId="{3BAD8AE8-F5E2-4E3D-8C7F-BF2FD70E0E79}">
      <dgm:prSet/>
      <dgm:spPr/>
      <dgm:t>
        <a:bodyPr/>
        <a:lstStyle/>
        <a:p>
          <a:r>
            <a:rPr lang="en-US"/>
            <a:t>TRANSFER LEARNING</a:t>
          </a:r>
        </a:p>
      </dgm:t>
    </dgm:pt>
    <dgm:pt modelId="{9A32F22C-209D-4A68-8DB6-E96885DC9FB2}" type="parTrans" cxnId="{70BBDE9C-80AE-4EC4-91F2-8AB2BE82786A}">
      <dgm:prSet/>
      <dgm:spPr/>
      <dgm:t>
        <a:bodyPr/>
        <a:lstStyle/>
        <a:p>
          <a:endParaRPr lang="en-US"/>
        </a:p>
      </dgm:t>
    </dgm:pt>
    <dgm:pt modelId="{F6473C67-1053-413A-8F7A-3FE639145474}" type="sibTrans" cxnId="{70BBDE9C-80AE-4EC4-91F2-8AB2BE82786A}">
      <dgm:prSet/>
      <dgm:spPr/>
      <dgm:t>
        <a:bodyPr/>
        <a:lstStyle/>
        <a:p>
          <a:endParaRPr lang="en-US"/>
        </a:p>
      </dgm:t>
    </dgm:pt>
    <dgm:pt modelId="{876CB26E-CD3C-4D59-8FE8-EB7D2E1C0D45}">
      <dgm:prSet/>
      <dgm:spPr/>
      <dgm:t>
        <a:bodyPr/>
        <a:lstStyle/>
        <a:p>
          <a:r>
            <a:rPr lang="en-US"/>
            <a:t>TRAINING</a:t>
          </a:r>
        </a:p>
      </dgm:t>
    </dgm:pt>
    <dgm:pt modelId="{EEC3FD34-95B1-4DEC-B522-47CB1D1C8CCF}" type="parTrans" cxnId="{431B533C-0B7E-4234-8CE8-D88F47E637BC}">
      <dgm:prSet/>
      <dgm:spPr/>
      <dgm:t>
        <a:bodyPr/>
        <a:lstStyle/>
        <a:p>
          <a:endParaRPr lang="en-US"/>
        </a:p>
      </dgm:t>
    </dgm:pt>
    <dgm:pt modelId="{A4A76CA9-0C4A-46BA-AB83-1306993FFADB}" type="sibTrans" cxnId="{431B533C-0B7E-4234-8CE8-D88F47E637BC}">
      <dgm:prSet/>
      <dgm:spPr/>
      <dgm:t>
        <a:bodyPr/>
        <a:lstStyle/>
        <a:p>
          <a:endParaRPr lang="en-US"/>
        </a:p>
      </dgm:t>
    </dgm:pt>
    <dgm:pt modelId="{863F2AE3-6605-4CD5-B0B8-2FDC1D12056B}">
      <dgm:prSet/>
      <dgm:spPr/>
      <dgm:t>
        <a:bodyPr/>
        <a:lstStyle/>
        <a:p>
          <a:r>
            <a:rPr lang="en-US"/>
            <a:t>TESTING</a:t>
          </a:r>
        </a:p>
      </dgm:t>
    </dgm:pt>
    <dgm:pt modelId="{EB5CEB2E-3223-4E32-875D-CCD39549DFDA}" type="parTrans" cxnId="{DAA0DFB0-5408-40BF-857F-E51D688F7A7C}">
      <dgm:prSet/>
      <dgm:spPr/>
      <dgm:t>
        <a:bodyPr/>
        <a:lstStyle/>
        <a:p>
          <a:endParaRPr lang="en-US"/>
        </a:p>
      </dgm:t>
    </dgm:pt>
    <dgm:pt modelId="{812FA608-0C0B-40A5-8656-06746627C243}" type="sibTrans" cxnId="{DAA0DFB0-5408-40BF-857F-E51D688F7A7C}">
      <dgm:prSet/>
      <dgm:spPr/>
      <dgm:t>
        <a:bodyPr/>
        <a:lstStyle/>
        <a:p>
          <a:endParaRPr lang="en-US"/>
        </a:p>
      </dgm:t>
    </dgm:pt>
    <dgm:pt modelId="{779EDF66-E110-4D33-A6A9-50B0F72118D5}">
      <dgm:prSet/>
      <dgm:spPr/>
      <dgm:t>
        <a:bodyPr/>
        <a:lstStyle/>
        <a:p>
          <a:r>
            <a:rPr lang="en-US" dirty="0"/>
            <a:t>SUMMARIZATION</a:t>
          </a:r>
        </a:p>
      </dgm:t>
    </dgm:pt>
    <dgm:pt modelId="{30112412-7C55-4E2C-B30E-A6F1F6D28E19}" type="parTrans" cxnId="{D9ADC7AB-03E0-4BC5-A7A5-C7951A326CA1}">
      <dgm:prSet/>
      <dgm:spPr/>
      <dgm:t>
        <a:bodyPr/>
        <a:lstStyle/>
        <a:p>
          <a:endParaRPr lang="en-US"/>
        </a:p>
      </dgm:t>
    </dgm:pt>
    <dgm:pt modelId="{3BDAD40F-5F5F-40C1-84BA-CDDF823F3823}" type="sibTrans" cxnId="{D9ADC7AB-03E0-4BC5-A7A5-C7951A326CA1}">
      <dgm:prSet/>
      <dgm:spPr/>
      <dgm:t>
        <a:bodyPr/>
        <a:lstStyle/>
        <a:p>
          <a:endParaRPr lang="en-US"/>
        </a:p>
      </dgm:t>
    </dgm:pt>
    <dgm:pt modelId="{C55B2680-E71D-476B-AB12-DD73CC2E1FB5}">
      <dgm:prSet/>
      <dgm:spPr/>
      <dgm:t>
        <a:bodyPr/>
        <a:lstStyle/>
        <a:p>
          <a:r>
            <a:rPr lang="en-US"/>
            <a:t>EVALUATION</a:t>
          </a:r>
        </a:p>
      </dgm:t>
    </dgm:pt>
    <dgm:pt modelId="{23793A47-BA79-4066-B7B0-D4CA941E38FB}" type="parTrans" cxnId="{EC9BC29D-B2B3-4785-B919-5A72D5621585}">
      <dgm:prSet/>
      <dgm:spPr/>
      <dgm:t>
        <a:bodyPr/>
        <a:lstStyle/>
        <a:p>
          <a:endParaRPr lang="en-US"/>
        </a:p>
      </dgm:t>
    </dgm:pt>
    <dgm:pt modelId="{450A3EBD-444F-418E-A219-3AB0243937C1}" type="sibTrans" cxnId="{EC9BC29D-B2B3-4785-B919-5A72D5621585}">
      <dgm:prSet/>
      <dgm:spPr/>
      <dgm:t>
        <a:bodyPr/>
        <a:lstStyle/>
        <a:p>
          <a:endParaRPr lang="en-US"/>
        </a:p>
      </dgm:t>
    </dgm:pt>
    <dgm:pt modelId="{E5C67B76-5F17-4588-8E7A-DA697254B6E0}">
      <dgm:prSet/>
      <dgm:spPr/>
      <dgm:t>
        <a:bodyPr/>
        <a:lstStyle/>
        <a:p>
          <a:r>
            <a:rPr lang="en-US"/>
            <a:t>ITERATION.</a:t>
          </a:r>
        </a:p>
      </dgm:t>
    </dgm:pt>
    <dgm:pt modelId="{1AA36BA8-10E5-42C7-857A-12675BED55D8}" type="parTrans" cxnId="{BA2CAA56-420F-4D8E-B355-28E8FADA2064}">
      <dgm:prSet/>
      <dgm:spPr/>
      <dgm:t>
        <a:bodyPr/>
        <a:lstStyle/>
        <a:p>
          <a:endParaRPr lang="en-US"/>
        </a:p>
      </dgm:t>
    </dgm:pt>
    <dgm:pt modelId="{6F66E854-EC84-41B7-AF6E-159ADE805456}" type="sibTrans" cxnId="{BA2CAA56-420F-4D8E-B355-28E8FADA2064}">
      <dgm:prSet/>
      <dgm:spPr/>
      <dgm:t>
        <a:bodyPr/>
        <a:lstStyle/>
        <a:p>
          <a:endParaRPr lang="en-US"/>
        </a:p>
      </dgm:t>
    </dgm:pt>
    <dgm:pt modelId="{8A226E54-B18C-4043-848B-9F569AEEBE10}" type="pres">
      <dgm:prSet presAssocID="{F15C9E99-C035-49E8-A02A-DF48AD7ECD1F}" presName="Name0" presStyleCnt="0">
        <dgm:presLayoutVars>
          <dgm:dir/>
          <dgm:resizeHandles val="exact"/>
        </dgm:presLayoutVars>
      </dgm:prSet>
      <dgm:spPr/>
    </dgm:pt>
    <dgm:pt modelId="{6AFAE5F9-B33E-452F-AF26-85A805573E09}" type="pres">
      <dgm:prSet presAssocID="{E008AF2A-FBCE-456C-8238-66B6EF916A68}" presName="node" presStyleLbl="node1" presStyleIdx="0" presStyleCnt="9">
        <dgm:presLayoutVars>
          <dgm:bulletEnabled val="1"/>
        </dgm:presLayoutVars>
      </dgm:prSet>
      <dgm:spPr/>
    </dgm:pt>
    <dgm:pt modelId="{3D865193-ED52-49F1-9038-4F0248C3151C}" type="pres">
      <dgm:prSet presAssocID="{53F3EB45-C865-4A21-BEC4-D365CC877AA7}" presName="sibTrans" presStyleLbl="sibTrans1D1" presStyleIdx="0" presStyleCnt="8"/>
      <dgm:spPr/>
    </dgm:pt>
    <dgm:pt modelId="{5A1FD2BC-893F-4AED-BB7B-FB4B2DB135DB}" type="pres">
      <dgm:prSet presAssocID="{53F3EB45-C865-4A21-BEC4-D365CC877AA7}" presName="connectorText" presStyleLbl="sibTrans1D1" presStyleIdx="0" presStyleCnt="8"/>
      <dgm:spPr/>
    </dgm:pt>
    <dgm:pt modelId="{345B43F9-A6A3-482E-B894-612FB0A7869E}" type="pres">
      <dgm:prSet presAssocID="{37A0916C-490C-4D11-A1E8-CE83E7876BF4}" presName="node" presStyleLbl="node1" presStyleIdx="1" presStyleCnt="9">
        <dgm:presLayoutVars>
          <dgm:bulletEnabled val="1"/>
        </dgm:presLayoutVars>
      </dgm:prSet>
      <dgm:spPr/>
    </dgm:pt>
    <dgm:pt modelId="{4E7D3825-2569-46A2-BB10-1C31298650CB}" type="pres">
      <dgm:prSet presAssocID="{BF94DD23-4BCC-4884-9C27-37DA4ABF9EEE}" presName="sibTrans" presStyleLbl="sibTrans1D1" presStyleIdx="1" presStyleCnt="8"/>
      <dgm:spPr/>
    </dgm:pt>
    <dgm:pt modelId="{E6E74728-2EB3-46A6-ABF0-08B60FB26CF2}" type="pres">
      <dgm:prSet presAssocID="{BF94DD23-4BCC-4884-9C27-37DA4ABF9EEE}" presName="connectorText" presStyleLbl="sibTrans1D1" presStyleIdx="1" presStyleCnt="8"/>
      <dgm:spPr/>
    </dgm:pt>
    <dgm:pt modelId="{F4BD4BD9-8A61-418B-8D8B-3FE4374D614D}" type="pres">
      <dgm:prSet presAssocID="{0556AFB7-A35C-4D64-85D0-1DD45372EEE1}" presName="node" presStyleLbl="node1" presStyleIdx="2" presStyleCnt="9">
        <dgm:presLayoutVars>
          <dgm:bulletEnabled val="1"/>
        </dgm:presLayoutVars>
      </dgm:prSet>
      <dgm:spPr/>
    </dgm:pt>
    <dgm:pt modelId="{72035940-C962-4A5B-8C27-9EA3148A077E}" type="pres">
      <dgm:prSet presAssocID="{F03BD120-27BE-4665-BFA2-7E252A8CB552}" presName="sibTrans" presStyleLbl="sibTrans1D1" presStyleIdx="2" presStyleCnt="8"/>
      <dgm:spPr/>
    </dgm:pt>
    <dgm:pt modelId="{B9C31398-231B-42B9-9DA1-6923F7620AA2}" type="pres">
      <dgm:prSet presAssocID="{F03BD120-27BE-4665-BFA2-7E252A8CB552}" presName="connectorText" presStyleLbl="sibTrans1D1" presStyleIdx="2" presStyleCnt="8"/>
      <dgm:spPr/>
    </dgm:pt>
    <dgm:pt modelId="{901F2A78-E7C5-46D4-A63B-CA25B2C601F1}" type="pres">
      <dgm:prSet presAssocID="{3BAD8AE8-F5E2-4E3D-8C7F-BF2FD70E0E79}" presName="node" presStyleLbl="node1" presStyleIdx="3" presStyleCnt="9">
        <dgm:presLayoutVars>
          <dgm:bulletEnabled val="1"/>
        </dgm:presLayoutVars>
      </dgm:prSet>
      <dgm:spPr/>
    </dgm:pt>
    <dgm:pt modelId="{17C25B35-F868-4F13-8394-8EBAD94D2BFA}" type="pres">
      <dgm:prSet presAssocID="{F6473C67-1053-413A-8F7A-3FE639145474}" presName="sibTrans" presStyleLbl="sibTrans1D1" presStyleIdx="3" presStyleCnt="8"/>
      <dgm:spPr/>
    </dgm:pt>
    <dgm:pt modelId="{4F0A5FD7-BDA0-4CF1-9391-BECBDB2480FD}" type="pres">
      <dgm:prSet presAssocID="{F6473C67-1053-413A-8F7A-3FE639145474}" presName="connectorText" presStyleLbl="sibTrans1D1" presStyleIdx="3" presStyleCnt="8"/>
      <dgm:spPr/>
    </dgm:pt>
    <dgm:pt modelId="{53609A0D-C4D8-4B5A-8E05-7496DF20B411}" type="pres">
      <dgm:prSet presAssocID="{876CB26E-CD3C-4D59-8FE8-EB7D2E1C0D45}" presName="node" presStyleLbl="node1" presStyleIdx="4" presStyleCnt="9">
        <dgm:presLayoutVars>
          <dgm:bulletEnabled val="1"/>
        </dgm:presLayoutVars>
      </dgm:prSet>
      <dgm:spPr/>
    </dgm:pt>
    <dgm:pt modelId="{932A2754-938E-4A4C-BF2F-21020ABBA0DD}" type="pres">
      <dgm:prSet presAssocID="{A4A76CA9-0C4A-46BA-AB83-1306993FFADB}" presName="sibTrans" presStyleLbl="sibTrans1D1" presStyleIdx="4" presStyleCnt="8"/>
      <dgm:spPr/>
    </dgm:pt>
    <dgm:pt modelId="{545F88B7-6CDF-4DA8-B3B3-C2F508FA5D07}" type="pres">
      <dgm:prSet presAssocID="{A4A76CA9-0C4A-46BA-AB83-1306993FFADB}" presName="connectorText" presStyleLbl="sibTrans1D1" presStyleIdx="4" presStyleCnt="8"/>
      <dgm:spPr/>
    </dgm:pt>
    <dgm:pt modelId="{E3969284-588D-4689-8904-E411C4D0CBD9}" type="pres">
      <dgm:prSet presAssocID="{863F2AE3-6605-4CD5-B0B8-2FDC1D12056B}" presName="node" presStyleLbl="node1" presStyleIdx="5" presStyleCnt="9">
        <dgm:presLayoutVars>
          <dgm:bulletEnabled val="1"/>
        </dgm:presLayoutVars>
      </dgm:prSet>
      <dgm:spPr/>
    </dgm:pt>
    <dgm:pt modelId="{2CB4FF1D-5E8B-4288-914A-938DCEF9D2DD}" type="pres">
      <dgm:prSet presAssocID="{812FA608-0C0B-40A5-8656-06746627C243}" presName="sibTrans" presStyleLbl="sibTrans1D1" presStyleIdx="5" presStyleCnt="8"/>
      <dgm:spPr/>
    </dgm:pt>
    <dgm:pt modelId="{CF1F82D4-6583-4AD4-ACF8-28E4A07E9A2E}" type="pres">
      <dgm:prSet presAssocID="{812FA608-0C0B-40A5-8656-06746627C243}" presName="connectorText" presStyleLbl="sibTrans1D1" presStyleIdx="5" presStyleCnt="8"/>
      <dgm:spPr/>
    </dgm:pt>
    <dgm:pt modelId="{799676A3-69C5-476B-AD24-15EECEE6E476}" type="pres">
      <dgm:prSet presAssocID="{779EDF66-E110-4D33-A6A9-50B0F72118D5}" presName="node" presStyleLbl="node1" presStyleIdx="6" presStyleCnt="9">
        <dgm:presLayoutVars>
          <dgm:bulletEnabled val="1"/>
        </dgm:presLayoutVars>
      </dgm:prSet>
      <dgm:spPr/>
    </dgm:pt>
    <dgm:pt modelId="{461092DB-CC4B-42E4-9596-E27897BC8371}" type="pres">
      <dgm:prSet presAssocID="{3BDAD40F-5F5F-40C1-84BA-CDDF823F3823}" presName="sibTrans" presStyleLbl="sibTrans1D1" presStyleIdx="6" presStyleCnt="8"/>
      <dgm:spPr/>
    </dgm:pt>
    <dgm:pt modelId="{C7AE15B6-A760-46DE-B795-B2B9BF9F3C5C}" type="pres">
      <dgm:prSet presAssocID="{3BDAD40F-5F5F-40C1-84BA-CDDF823F3823}" presName="connectorText" presStyleLbl="sibTrans1D1" presStyleIdx="6" presStyleCnt="8"/>
      <dgm:spPr/>
    </dgm:pt>
    <dgm:pt modelId="{C6697BFF-156E-47E1-8990-684D205CC76F}" type="pres">
      <dgm:prSet presAssocID="{C55B2680-E71D-476B-AB12-DD73CC2E1FB5}" presName="node" presStyleLbl="node1" presStyleIdx="7" presStyleCnt="9">
        <dgm:presLayoutVars>
          <dgm:bulletEnabled val="1"/>
        </dgm:presLayoutVars>
      </dgm:prSet>
      <dgm:spPr/>
    </dgm:pt>
    <dgm:pt modelId="{C389BACC-7240-4F1F-B680-3EF4B9B71047}" type="pres">
      <dgm:prSet presAssocID="{450A3EBD-444F-418E-A219-3AB0243937C1}" presName="sibTrans" presStyleLbl="sibTrans1D1" presStyleIdx="7" presStyleCnt="8"/>
      <dgm:spPr/>
    </dgm:pt>
    <dgm:pt modelId="{00BA2089-4C66-45D8-8E27-7BE397273CEA}" type="pres">
      <dgm:prSet presAssocID="{450A3EBD-444F-418E-A219-3AB0243937C1}" presName="connectorText" presStyleLbl="sibTrans1D1" presStyleIdx="7" presStyleCnt="8"/>
      <dgm:spPr/>
    </dgm:pt>
    <dgm:pt modelId="{31C83A57-AAC3-428E-A839-234816E6464D}" type="pres">
      <dgm:prSet presAssocID="{E5C67B76-5F17-4588-8E7A-DA697254B6E0}" presName="node" presStyleLbl="node1" presStyleIdx="8" presStyleCnt="9">
        <dgm:presLayoutVars>
          <dgm:bulletEnabled val="1"/>
        </dgm:presLayoutVars>
      </dgm:prSet>
      <dgm:spPr/>
    </dgm:pt>
  </dgm:ptLst>
  <dgm:cxnLst>
    <dgm:cxn modelId="{2C2C3524-A8EF-4DE1-A1E8-4C2C4CC34B6F}" type="presOf" srcId="{BF94DD23-4BCC-4884-9C27-37DA4ABF9EEE}" destId="{E6E74728-2EB3-46A6-ABF0-08B60FB26CF2}" srcOrd="1" destOrd="0" presId="urn:microsoft.com/office/officeart/2016/7/layout/RepeatingBendingProcessNew"/>
    <dgm:cxn modelId="{5CB99325-C912-4D71-968E-0ABE7C0F980B}" type="presOf" srcId="{F6473C67-1053-413A-8F7A-3FE639145474}" destId="{4F0A5FD7-BDA0-4CF1-9391-BECBDB2480FD}" srcOrd="1" destOrd="0" presId="urn:microsoft.com/office/officeart/2016/7/layout/RepeatingBendingProcessNew"/>
    <dgm:cxn modelId="{0879402F-695C-4740-B247-8618EDB63986}" type="presOf" srcId="{E5C67B76-5F17-4588-8E7A-DA697254B6E0}" destId="{31C83A57-AAC3-428E-A839-234816E6464D}" srcOrd="0" destOrd="0" presId="urn:microsoft.com/office/officeart/2016/7/layout/RepeatingBendingProcessNew"/>
    <dgm:cxn modelId="{9234B833-5E9C-46F0-9EFB-2872E16C3D64}" type="presOf" srcId="{A4A76CA9-0C4A-46BA-AB83-1306993FFADB}" destId="{932A2754-938E-4A4C-BF2F-21020ABBA0DD}" srcOrd="0" destOrd="0" presId="urn:microsoft.com/office/officeart/2016/7/layout/RepeatingBendingProcessNew"/>
    <dgm:cxn modelId="{AAB0A935-CCD6-4BDE-8896-E8710FADC850}" type="presOf" srcId="{E008AF2A-FBCE-456C-8238-66B6EF916A68}" destId="{6AFAE5F9-B33E-452F-AF26-85A805573E09}" srcOrd="0" destOrd="0" presId="urn:microsoft.com/office/officeart/2016/7/layout/RepeatingBendingProcessNew"/>
    <dgm:cxn modelId="{66294139-EC6B-40CA-A939-EA7596866791}" srcId="{F15C9E99-C035-49E8-A02A-DF48AD7ECD1F}" destId="{37A0916C-490C-4D11-A1E8-CE83E7876BF4}" srcOrd="1" destOrd="0" parTransId="{22006EC0-53F7-4456-B880-7D3BDAAC183D}" sibTransId="{BF94DD23-4BCC-4884-9C27-37DA4ABF9EEE}"/>
    <dgm:cxn modelId="{431B533C-0B7E-4234-8CE8-D88F47E637BC}" srcId="{F15C9E99-C035-49E8-A02A-DF48AD7ECD1F}" destId="{876CB26E-CD3C-4D59-8FE8-EB7D2E1C0D45}" srcOrd="4" destOrd="0" parTransId="{EEC3FD34-95B1-4DEC-B522-47CB1D1C8CCF}" sibTransId="{A4A76CA9-0C4A-46BA-AB83-1306993FFADB}"/>
    <dgm:cxn modelId="{29C54763-ADA7-47CD-A9CD-7EF4EDFE2B4D}" type="presOf" srcId="{37A0916C-490C-4D11-A1E8-CE83E7876BF4}" destId="{345B43F9-A6A3-482E-B894-612FB0A7869E}" srcOrd="0" destOrd="0" presId="urn:microsoft.com/office/officeart/2016/7/layout/RepeatingBendingProcessNew"/>
    <dgm:cxn modelId="{8D488165-6F45-4F4B-B283-CBE890813AE9}" type="presOf" srcId="{779EDF66-E110-4D33-A6A9-50B0F72118D5}" destId="{799676A3-69C5-476B-AD24-15EECEE6E476}" srcOrd="0" destOrd="0" presId="urn:microsoft.com/office/officeart/2016/7/layout/RepeatingBendingProcessNew"/>
    <dgm:cxn modelId="{6A0FE545-C066-478C-9565-AAD86F05404C}" type="presOf" srcId="{3BDAD40F-5F5F-40C1-84BA-CDDF823F3823}" destId="{461092DB-CC4B-42E4-9596-E27897BC8371}" srcOrd="0" destOrd="0" presId="urn:microsoft.com/office/officeart/2016/7/layout/RepeatingBendingProcessNew"/>
    <dgm:cxn modelId="{E3482E76-0B14-4B29-AFDA-7E89798183EC}" type="presOf" srcId="{876CB26E-CD3C-4D59-8FE8-EB7D2E1C0D45}" destId="{53609A0D-C4D8-4B5A-8E05-7496DF20B411}" srcOrd="0" destOrd="0" presId="urn:microsoft.com/office/officeart/2016/7/layout/RepeatingBendingProcessNew"/>
    <dgm:cxn modelId="{BA2CAA56-420F-4D8E-B355-28E8FADA2064}" srcId="{F15C9E99-C035-49E8-A02A-DF48AD7ECD1F}" destId="{E5C67B76-5F17-4588-8E7A-DA697254B6E0}" srcOrd="8" destOrd="0" parTransId="{1AA36BA8-10E5-42C7-857A-12675BED55D8}" sibTransId="{6F66E854-EC84-41B7-AF6E-159ADE805456}"/>
    <dgm:cxn modelId="{0CD7867A-82BB-446A-8CDE-A23E4523BCA5}" type="presOf" srcId="{863F2AE3-6605-4CD5-B0B8-2FDC1D12056B}" destId="{E3969284-588D-4689-8904-E411C4D0CBD9}" srcOrd="0" destOrd="0" presId="urn:microsoft.com/office/officeart/2016/7/layout/RepeatingBendingProcessNew"/>
    <dgm:cxn modelId="{A4E47D80-E470-4720-8B1B-C49E14E57B4C}" type="presOf" srcId="{53F3EB45-C865-4A21-BEC4-D365CC877AA7}" destId="{3D865193-ED52-49F1-9038-4F0248C3151C}" srcOrd="0" destOrd="0" presId="urn:microsoft.com/office/officeart/2016/7/layout/RepeatingBendingProcessNew"/>
    <dgm:cxn modelId="{9E4B9983-DAA0-4BF0-AEFE-7C663B0682BB}" type="presOf" srcId="{3BDAD40F-5F5F-40C1-84BA-CDDF823F3823}" destId="{C7AE15B6-A760-46DE-B795-B2B9BF9F3C5C}" srcOrd="1" destOrd="0" presId="urn:microsoft.com/office/officeart/2016/7/layout/RepeatingBendingProcessNew"/>
    <dgm:cxn modelId="{5A705985-B997-4421-B6FD-2706EF588059}" srcId="{F15C9E99-C035-49E8-A02A-DF48AD7ECD1F}" destId="{0556AFB7-A35C-4D64-85D0-1DD45372EEE1}" srcOrd="2" destOrd="0" parTransId="{D963118C-5EC6-4A4D-ACEC-576DF79C442E}" sibTransId="{F03BD120-27BE-4665-BFA2-7E252A8CB552}"/>
    <dgm:cxn modelId="{54871589-7AA4-4526-887D-2B5989F85C04}" type="presOf" srcId="{0556AFB7-A35C-4D64-85D0-1DD45372EEE1}" destId="{F4BD4BD9-8A61-418B-8D8B-3FE4374D614D}" srcOrd="0" destOrd="0" presId="urn:microsoft.com/office/officeart/2016/7/layout/RepeatingBendingProcessNew"/>
    <dgm:cxn modelId="{F15B598F-6D2A-4F76-BD0B-C713E7BC3413}" type="presOf" srcId="{F15C9E99-C035-49E8-A02A-DF48AD7ECD1F}" destId="{8A226E54-B18C-4043-848B-9F569AEEBE10}" srcOrd="0" destOrd="0" presId="urn:microsoft.com/office/officeart/2016/7/layout/RepeatingBendingProcessNew"/>
    <dgm:cxn modelId="{283FC092-E65D-4B2C-B169-734B1A908C98}" type="presOf" srcId="{BF94DD23-4BCC-4884-9C27-37DA4ABF9EEE}" destId="{4E7D3825-2569-46A2-BB10-1C31298650CB}" srcOrd="0" destOrd="0" presId="urn:microsoft.com/office/officeart/2016/7/layout/RepeatingBendingProcessNew"/>
    <dgm:cxn modelId="{70BBDE9C-80AE-4EC4-91F2-8AB2BE82786A}" srcId="{F15C9E99-C035-49E8-A02A-DF48AD7ECD1F}" destId="{3BAD8AE8-F5E2-4E3D-8C7F-BF2FD70E0E79}" srcOrd="3" destOrd="0" parTransId="{9A32F22C-209D-4A68-8DB6-E96885DC9FB2}" sibTransId="{F6473C67-1053-413A-8F7A-3FE639145474}"/>
    <dgm:cxn modelId="{EC9BC29D-B2B3-4785-B919-5A72D5621585}" srcId="{F15C9E99-C035-49E8-A02A-DF48AD7ECD1F}" destId="{C55B2680-E71D-476B-AB12-DD73CC2E1FB5}" srcOrd="7" destOrd="0" parTransId="{23793A47-BA79-4066-B7B0-D4CA941E38FB}" sibTransId="{450A3EBD-444F-418E-A219-3AB0243937C1}"/>
    <dgm:cxn modelId="{664D13A1-1BD8-4E43-8678-1458C385E7CE}" type="presOf" srcId="{3BAD8AE8-F5E2-4E3D-8C7F-BF2FD70E0E79}" destId="{901F2A78-E7C5-46D4-A63B-CA25B2C601F1}" srcOrd="0" destOrd="0" presId="urn:microsoft.com/office/officeart/2016/7/layout/RepeatingBendingProcessNew"/>
    <dgm:cxn modelId="{48892AA2-4C15-4F43-9D1A-CC80707843FA}" type="presOf" srcId="{F03BD120-27BE-4665-BFA2-7E252A8CB552}" destId="{72035940-C962-4A5B-8C27-9EA3148A077E}" srcOrd="0" destOrd="0" presId="urn:microsoft.com/office/officeart/2016/7/layout/RepeatingBendingProcessNew"/>
    <dgm:cxn modelId="{15CFF8A6-80B5-41EF-BDF8-0FB6EDE0BA01}" type="presOf" srcId="{F03BD120-27BE-4665-BFA2-7E252A8CB552}" destId="{B9C31398-231B-42B9-9DA1-6923F7620AA2}" srcOrd="1" destOrd="0" presId="urn:microsoft.com/office/officeart/2016/7/layout/RepeatingBendingProcessNew"/>
    <dgm:cxn modelId="{DD30B2AA-31ED-4102-A11F-63ABFFD078CE}" srcId="{F15C9E99-C035-49E8-A02A-DF48AD7ECD1F}" destId="{E008AF2A-FBCE-456C-8238-66B6EF916A68}" srcOrd="0" destOrd="0" parTransId="{307C514E-5FF3-400F-9E4C-DA0F587DEED1}" sibTransId="{53F3EB45-C865-4A21-BEC4-D365CC877AA7}"/>
    <dgm:cxn modelId="{F59493AB-3139-463A-B651-4AAF9A4D67F2}" type="presOf" srcId="{450A3EBD-444F-418E-A219-3AB0243937C1}" destId="{00BA2089-4C66-45D8-8E27-7BE397273CEA}" srcOrd="1" destOrd="0" presId="urn:microsoft.com/office/officeart/2016/7/layout/RepeatingBendingProcessNew"/>
    <dgm:cxn modelId="{D9ADC7AB-03E0-4BC5-A7A5-C7951A326CA1}" srcId="{F15C9E99-C035-49E8-A02A-DF48AD7ECD1F}" destId="{779EDF66-E110-4D33-A6A9-50B0F72118D5}" srcOrd="6" destOrd="0" parTransId="{30112412-7C55-4E2C-B30E-A6F1F6D28E19}" sibTransId="{3BDAD40F-5F5F-40C1-84BA-CDDF823F3823}"/>
    <dgm:cxn modelId="{DAA0DFB0-5408-40BF-857F-E51D688F7A7C}" srcId="{F15C9E99-C035-49E8-A02A-DF48AD7ECD1F}" destId="{863F2AE3-6605-4CD5-B0B8-2FDC1D12056B}" srcOrd="5" destOrd="0" parTransId="{EB5CEB2E-3223-4E32-875D-CCD39549DFDA}" sibTransId="{812FA608-0C0B-40A5-8656-06746627C243}"/>
    <dgm:cxn modelId="{198C0CB1-1C00-483D-92BE-5BBC29CD79BB}" type="presOf" srcId="{812FA608-0C0B-40A5-8656-06746627C243}" destId="{2CB4FF1D-5E8B-4288-914A-938DCEF9D2DD}" srcOrd="0" destOrd="0" presId="urn:microsoft.com/office/officeart/2016/7/layout/RepeatingBendingProcessNew"/>
    <dgm:cxn modelId="{DA05CDCA-ED9E-4E24-B9EE-2F3B8FA55D35}" type="presOf" srcId="{812FA608-0C0B-40A5-8656-06746627C243}" destId="{CF1F82D4-6583-4AD4-ACF8-28E4A07E9A2E}" srcOrd="1" destOrd="0" presId="urn:microsoft.com/office/officeart/2016/7/layout/RepeatingBendingProcessNew"/>
    <dgm:cxn modelId="{73C03ADC-920B-4BC9-9125-182B62AD9702}" type="presOf" srcId="{A4A76CA9-0C4A-46BA-AB83-1306993FFADB}" destId="{545F88B7-6CDF-4DA8-B3B3-C2F508FA5D07}" srcOrd="1" destOrd="0" presId="urn:microsoft.com/office/officeart/2016/7/layout/RepeatingBendingProcessNew"/>
    <dgm:cxn modelId="{8F59FBDC-CB6C-4362-8EEB-8896F8E5760E}" type="presOf" srcId="{53F3EB45-C865-4A21-BEC4-D365CC877AA7}" destId="{5A1FD2BC-893F-4AED-BB7B-FB4B2DB135DB}" srcOrd="1" destOrd="0" presId="urn:microsoft.com/office/officeart/2016/7/layout/RepeatingBendingProcessNew"/>
    <dgm:cxn modelId="{2F2CF0E0-5992-4DFB-9ACF-72C6327FD438}" type="presOf" srcId="{F6473C67-1053-413A-8F7A-3FE639145474}" destId="{17C25B35-F868-4F13-8394-8EBAD94D2BFA}" srcOrd="0" destOrd="0" presId="urn:microsoft.com/office/officeart/2016/7/layout/RepeatingBendingProcessNew"/>
    <dgm:cxn modelId="{0B54ACE4-6939-4962-AA3A-3078D838A62F}" type="presOf" srcId="{C55B2680-E71D-476B-AB12-DD73CC2E1FB5}" destId="{C6697BFF-156E-47E1-8990-684D205CC76F}" srcOrd="0" destOrd="0" presId="urn:microsoft.com/office/officeart/2016/7/layout/RepeatingBendingProcessNew"/>
    <dgm:cxn modelId="{59CD2EF3-B4E5-4ADE-9E6F-00CA37A89FC9}" type="presOf" srcId="{450A3EBD-444F-418E-A219-3AB0243937C1}" destId="{C389BACC-7240-4F1F-B680-3EF4B9B71047}" srcOrd="0" destOrd="0" presId="urn:microsoft.com/office/officeart/2016/7/layout/RepeatingBendingProcessNew"/>
    <dgm:cxn modelId="{60E0897D-2299-47E0-B2FE-CA77B5855675}" type="presParOf" srcId="{8A226E54-B18C-4043-848B-9F569AEEBE10}" destId="{6AFAE5F9-B33E-452F-AF26-85A805573E09}" srcOrd="0" destOrd="0" presId="urn:microsoft.com/office/officeart/2016/7/layout/RepeatingBendingProcessNew"/>
    <dgm:cxn modelId="{28238C22-DDF5-4145-BC3B-EB3F4B7B9F63}" type="presParOf" srcId="{8A226E54-B18C-4043-848B-9F569AEEBE10}" destId="{3D865193-ED52-49F1-9038-4F0248C3151C}" srcOrd="1" destOrd="0" presId="urn:microsoft.com/office/officeart/2016/7/layout/RepeatingBendingProcessNew"/>
    <dgm:cxn modelId="{9ABB847D-997A-4057-8898-378AC98D2A83}" type="presParOf" srcId="{3D865193-ED52-49F1-9038-4F0248C3151C}" destId="{5A1FD2BC-893F-4AED-BB7B-FB4B2DB135DB}" srcOrd="0" destOrd="0" presId="urn:microsoft.com/office/officeart/2016/7/layout/RepeatingBendingProcessNew"/>
    <dgm:cxn modelId="{E9BF55F4-5353-4847-A374-C99943CB030A}" type="presParOf" srcId="{8A226E54-B18C-4043-848B-9F569AEEBE10}" destId="{345B43F9-A6A3-482E-B894-612FB0A7869E}" srcOrd="2" destOrd="0" presId="urn:microsoft.com/office/officeart/2016/7/layout/RepeatingBendingProcessNew"/>
    <dgm:cxn modelId="{5CF1B25C-17D0-4588-B344-B0C9F6B97DDA}" type="presParOf" srcId="{8A226E54-B18C-4043-848B-9F569AEEBE10}" destId="{4E7D3825-2569-46A2-BB10-1C31298650CB}" srcOrd="3" destOrd="0" presId="urn:microsoft.com/office/officeart/2016/7/layout/RepeatingBendingProcessNew"/>
    <dgm:cxn modelId="{DD0D3409-5528-4678-A77D-CB247B99EF1C}" type="presParOf" srcId="{4E7D3825-2569-46A2-BB10-1C31298650CB}" destId="{E6E74728-2EB3-46A6-ABF0-08B60FB26CF2}" srcOrd="0" destOrd="0" presId="urn:microsoft.com/office/officeart/2016/7/layout/RepeatingBendingProcessNew"/>
    <dgm:cxn modelId="{D90993CA-871A-49AD-909C-5D77DEF6E133}" type="presParOf" srcId="{8A226E54-B18C-4043-848B-9F569AEEBE10}" destId="{F4BD4BD9-8A61-418B-8D8B-3FE4374D614D}" srcOrd="4" destOrd="0" presId="urn:microsoft.com/office/officeart/2016/7/layout/RepeatingBendingProcessNew"/>
    <dgm:cxn modelId="{75EE5431-873C-4B55-A22D-B8CDEF46FA1B}" type="presParOf" srcId="{8A226E54-B18C-4043-848B-9F569AEEBE10}" destId="{72035940-C962-4A5B-8C27-9EA3148A077E}" srcOrd="5" destOrd="0" presId="urn:microsoft.com/office/officeart/2016/7/layout/RepeatingBendingProcessNew"/>
    <dgm:cxn modelId="{E1DB3AEC-5978-4379-9B5C-75474A3CFEE9}" type="presParOf" srcId="{72035940-C962-4A5B-8C27-9EA3148A077E}" destId="{B9C31398-231B-42B9-9DA1-6923F7620AA2}" srcOrd="0" destOrd="0" presId="urn:microsoft.com/office/officeart/2016/7/layout/RepeatingBendingProcessNew"/>
    <dgm:cxn modelId="{75395371-F9F9-4804-84D5-81368950A948}" type="presParOf" srcId="{8A226E54-B18C-4043-848B-9F569AEEBE10}" destId="{901F2A78-E7C5-46D4-A63B-CA25B2C601F1}" srcOrd="6" destOrd="0" presId="urn:microsoft.com/office/officeart/2016/7/layout/RepeatingBendingProcessNew"/>
    <dgm:cxn modelId="{6CA37F30-C844-4541-A7AB-BAC2650C4AE2}" type="presParOf" srcId="{8A226E54-B18C-4043-848B-9F569AEEBE10}" destId="{17C25B35-F868-4F13-8394-8EBAD94D2BFA}" srcOrd="7" destOrd="0" presId="urn:microsoft.com/office/officeart/2016/7/layout/RepeatingBendingProcessNew"/>
    <dgm:cxn modelId="{1BE57DDB-6793-4901-B4D7-C7866783AB5F}" type="presParOf" srcId="{17C25B35-F868-4F13-8394-8EBAD94D2BFA}" destId="{4F0A5FD7-BDA0-4CF1-9391-BECBDB2480FD}" srcOrd="0" destOrd="0" presId="urn:microsoft.com/office/officeart/2016/7/layout/RepeatingBendingProcessNew"/>
    <dgm:cxn modelId="{1A42ACB0-6A12-4873-A303-132F99AA4DC0}" type="presParOf" srcId="{8A226E54-B18C-4043-848B-9F569AEEBE10}" destId="{53609A0D-C4D8-4B5A-8E05-7496DF20B411}" srcOrd="8" destOrd="0" presId="urn:microsoft.com/office/officeart/2016/7/layout/RepeatingBendingProcessNew"/>
    <dgm:cxn modelId="{1E8B43F5-A838-4D35-9D6E-D5436E729E86}" type="presParOf" srcId="{8A226E54-B18C-4043-848B-9F569AEEBE10}" destId="{932A2754-938E-4A4C-BF2F-21020ABBA0DD}" srcOrd="9" destOrd="0" presId="urn:microsoft.com/office/officeart/2016/7/layout/RepeatingBendingProcessNew"/>
    <dgm:cxn modelId="{22B4CA07-021D-4883-9F6B-53E2B86785D8}" type="presParOf" srcId="{932A2754-938E-4A4C-BF2F-21020ABBA0DD}" destId="{545F88B7-6CDF-4DA8-B3B3-C2F508FA5D07}" srcOrd="0" destOrd="0" presId="urn:microsoft.com/office/officeart/2016/7/layout/RepeatingBendingProcessNew"/>
    <dgm:cxn modelId="{750E8855-B564-4E27-857D-2B0E0C385E73}" type="presParOf" srcId="{8A226E54-B18C-4043-848B-9F569AEEBE10}" destId="{E3969284-588D-4689-8904-E411C4D0CBD9}" srcOrd="10" destOrd="0" presId="urn:microsoft.com/office/officeart/2016/7/layout/RepeatingBendingProcessNew"/>
    <dgm:cxn modelId="{323CAC97-2E63-4E17-8F1F-285563F7A64C}" type="presParOf" srcId="{8A226E54-B18C-4043-848B-9F569AEEBE10}" destId="{2CB4FF1D-5E8B-4288-914A-938DCEF9D2DD}" srcOrd="11" destOrd="0" presId="urn:microsoft.com/office/officeart/2016/7/layout/RepeatingBendingProcessNew"/>
    <dgm:cxn modelId="{5CDC1774-04BA-4613-B6CD-90715F5B3F41}" type="presParOf" srcId="{2CB4FF1D-5E8B-4288-914A-938DCEF9D2DD}" destId="{CF1F82D4-6583-4AD4-ACF8-28E4A07E9A2E}" srcOrd="0" destOrd="0" presId="urn:microsoft.com/office/officeart/2016/7/layout/RepeatingBendingProcessNew"/>
    <dgm:cxn modelId="{595A70E9-80F3-4867-BF15-556F773E3FF5}" type="presParOf" srcId="{8A226E54-B18C-4043-848B-9F569AEEBE10}" destId="{799676A3-69C5-476B-AD24-15EECEE6E476}" srcOrd="12" destOrd="0" presId="urn:microsoft.com/office/officeart/2016/7/layout/RepeatingBendingProcessNew"/>
    <dgm:cxn modelId="{21EE5BAB-FBB7-4C48-800E-BE7BCD75959B}" type="presParOf" srcId="{8A226E54-B18C-4043-848B-9F569AEEBE10}" destId="{461092DB-CC4B-42E4-9596-E27897BC8371}" srcOrd="13" destOrd="0" presId="urn:microsoft.com/office/officeart/2016/7/layout/RepeatingBendingProcessNew"/>
    <dgm:cxn modelId="{3EA578F5-07A9-42F0-A901-E07CBDCD6579}" type="presParOf" srcId="{461092DB-CC4B-42E4-9596-E27897BC8371}" destId="{C7AE15B6-A760-46DE-B795-B2B9BF9F3C5C}" srcOrd="0" destOrd="0" presId="urn:microsoft.com/office/officeart/2016/7/layout/RepeatingBendingProcessNew"/>
    <dgm:cxn modelId="{328336D8-D653-4FD5-AAC9-9FBC2EFB720E}" type="presParOf" srcId="{8A226E54-B18C-4043-848B-9F569AEEBE10}" destId="{C6697BFF-156E-47E1-8990-684D205CC76F}" srcOrd="14" destOrd="0" presId="urn:microsoft.com/office/officeart/2016/7/layout/RepeatingBendingProcessNew"/>
    <dgm:cxn modelId="{7A30FF54-00F3-4CDA-BA71-1B08BA3F48D8}" type="presParOf" srcId="{8A226E54-B18C-4043-848B-9F569AEEBE10}" destId="{C389BACC-7240-4F1F-B680-3EF4B9B71047}" srcOrd="15" destOrd="0" presId="urn:microsoft.com/office/officeart/2016/7/layout/RepeatingBendingProcessNew"/>
    <dgm:cxn modelId="{89803337-3F44-468A-ACD5-6508C8DCC9BC}" type="presParOf" srcId="{C389BACC-7240-4F1F-B680-3EF4B9B71047}" destId="{00BA2089-4C66-45D8-8E27-7BE397273CEA}" srcOrd="0" destOrd="0" presId="urn:microsoft.com/office/officeart/2016/7/layout/RepeatingBendingProcessNew"/>
    <dgm:cxn modelId="{0FCC666C-9D5D-46E5-B523-CCFE43E15396}" type="presParOf" srcId="{8A226E54-B18C-4043-848B-9F569AEEBE10}" destId="{31C83A57-AAC3-428E-A839-234816E6464D}"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033008-9EC6-467F-8FEC-17C32C363D2A}"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F6506131-039B-4845-B1FD-8DAA3536D968}">
      <dgm:prSet/>
      <dgm:spPr/>
      <dgm:t>
        <a:bodyPr/>
        <a:lstStyle/>
        <a:p>
          <a:r>
            <a:rPr lang="en-US" dirty="0">
              <a:latin typeface="Times New Roman" panose="02020603050405020304" pitchFamily="18" charset="0"/>
              <a:cs typeface="Times New Roman" panose="02020603050405020304" pitchFamily="18" charset="0"/>
            </a:rPr>
            <a:t>We created a custom dataset by downloading information from various sources like Wikipedia, google, and some famous news article websites.</a:t>
          </a:r>
        </a:p>
      </dgm:t>
    </dgm:pt>
    <dgm:pt modelId="{0143317A-1A82-49B1-907E-309C2469005F}" type="parTrans" cxnId="{1FF59A10-F394-45AC-8309-532B10D238D4}">
      <dgm:prSet/>
      <dgm:spPr/>
      <dgm:t>
        <a:bodyPr/>
        <a:lstStyle/>
        <a:p>
          <a:endParaRPr lang="en-US"/>
        </a:p>
      </dgm:t>
    </dgm:pt>
    <dgm:pt modelId="{47D5F2DE-D1CC-4218-B3D2-8F3BEEE22FF3}" type="sibTrans" cxnId="{1FF59A10-F394-45AC-8309-532B10D238D4}">
      <dgm:prSet/>
      <dgm:spPr/>
      <dgm:t>
        <a:bodyPr/>
        <a:lstStyle/>
        <a:p>
          <a:endParaRPr lang="en-US"/>
        </a:p>
      </dgm:t>
    </dgm:pt>
    <dgm:pt modelId="{D2CD2232-2873-42FF-AF1E-C8FA2C176F59}">
      <dgm:prSet/>
      <dgm:spPr/>
      <dgm:t>
        <a:bodyPr/>
        <a:lstStyle/>
        <a:p>
          <a:r>
            <a:rPr lang="en-US" dirty="0">
              <a:latin typeface="Times New Roman" panose="02020603050405020304" pitchFamily="18" charset="0"/>
              <a:cs typeface="Times New Roman" panose="02020603050405020304" pitchFamily="18" charset="0"/>
            </a:rPr>
            <a:t>The Dataset consists 650k rows(approx.) of text in train and 11k(approx.) of text in test  </a:t>
          </a:r>
        </a:p>
      </dgm:t>
    </dgm:pt>
    <dgm:pt modelId="{E26227CC-A54A-4DC5-B940-10EE77587FC5}" type="parTrans" cxnId="{119302D1-AD1F-4E08-9537-5D69A6EBB23C}">
      <dgm:prSet/>
      <dgm:spPr/>
      <dgm:t>
        <a:bodyPr/>
        <a:lstStyle/>
        <a:p>
          <a:endParaRPr lang="en-US"/>
        </a:p>
      </dgm:t>
    </dgm:pt>
    <dgm:pt modelId="{27143816-96E0-4427-968E-9F066CDCBE58}" type="sibTrans" cxnId="{119302D1-AD1F-4E08-9537-5D69A6EBB23C}">
      <dgm:prSet/>
      <dgm:spPr/>
      <dgm:t>
        <a:bodyPr/>
        <a:lstStyle/>
        <a:p>
          <a:endParaRPr lang="en-US"/>
        </a:p>
      </dgm:t>
    </dgm:pt>
    <dgm:pt modelId="{52E45868-BC99-4093-A2A2-3296BBB8A423}" type="pres">
      <dgm:prSet presAssocID="{C5033008-9EC6-467F-8FEC-17C32C363D2A}" presName="hierChild1" presStyleCnt="0">
        <dgm:presLayoutVars>
          <dgm:chPref val="1"/>
          <dgm:dir/>
          <dgm:animOne val="branch"/>
          <dgm:animLvl val="lvl"/>
          <dgm:resizeHandles/>
        </dgm:presLayoutVars>
      </dgm:prSet>
      <dgm:spPr/>
    </dgm:pt>
    <dgm:pt modelId="{B24EC339-DE4F-4F72-BC8C-BF761EBCE5BC}" type="pres">
      <dgm:prSet presAssocID="{F6506131-039B-4845-B1FD-8DAA3536D968}" presName="hierRoot1" presStyleCnt="0"/>
      <dgm:spPr/>
    </dgm:pt>
    <dgm:pt modelId="{0608F961-BA83-49A8-AC6B-61C514ACD102}" type="pres">
      <dgm:prSet presAssocID="{F6506131-039B-4845-B1FD-8DAA3536D968}" presName="composite" presStyleCnt="0"/>
      <dgm:spPr/>
    </dgm:pt>
    <dgm:pt modelId="{42A8F70C-B188-44D0-BA33-AA7507CA8882}" type="pres">
      <dgm:prSet presAssocID="{F6506131-039B-4845-B1FD-8DAA3536D968}" presName="background" presStyleLbl="node0" presStyleIdx="0" presStyleCnt="2"/>
      <dgm:spPr>
        <a:solidFill>
          <a:schemeClr val="accent1"/>
        </a:solidFill>
      </dgm:spPr>
    </dgm:pt>
    <dgm:pt modelId="{458C7E57-2CB9-48BB-A4BF-E7DA566931F2}" type="pres">
      <dgm:prSet presAssocID="{F6506131-039B-4845-B1FD-8DAA3536D968}" presName="text" presStyleLbl="fgAcc0" presStyleIdx="0" presStyleCnt="2">
        <dgm:presLayoutVars>
          <dgm:chPref val="3"/>
        </dgm:presLayoutVars>
      </dgm:prSet>
      <dgm:spPr/>
    </dgm:pt>
    <dgm:pt modelId="{802A43B2-4373-4451-A2DD-E2E31A2CBD57}" type="pres">
      <dgm:prSet presAssocID="{F6506131-039B-4845-B1FD-8DAA3536D968}" presName="hierChild2" presStyleCnt="0"/>
      <dgm:spPr/>
    </dgm:pt>
    <dgm:pt modelId="{0748117E-C564-4616-B381-EF530D56B621}" type="pres">
      <dgm:prSet presAssocID="{D2CD2232-2873-42FF-AF1E-C8FA2C176F59}" presName="hierRoot1" presStyleCnt="0"/>
      <dgm:spPr/>
    </dgm:pt>
    <dgm:pt modelId="{E18CD4FF-B9F9-4C96-90B2-54FE7AA718A0}" type="pres">
      <dgm:prSet presAssocID="{D2CD2232-2873-42FF-AF1E-C8FA2C176F59}" presName="composite" presStyleCnt="0"/>
      <dgm:spPr/>
    </dgm:pt>
    <dgm:pt modelId="{EF599DB0-A5E2-4F4A-8B50-28A9BA223843}" type="pres">
      <dgm:prSet presAssocID="{D2CD2232-2873-42FF-AF1E-C8FA2C176F59}" presName="background" presStyleLbl="node0" presStyleIdx="1" presStyleCnt="2"/>
      <dgm:spPr>
        <a:solidFill>
          <a:schemeClr val="accent1"/>
        </a:solidFill>
      </dgm:spPr>
    </dgm:pt>
    <dgm:pt modelId="{0DBC474B-DB6A-4803-B0E8-0AA43B2DCEBC}" type="pres">
      <dgm:prSet presAssocID="{D2CD2232-2873-42FF-AF1E-C8FA2C176F59}" presName="text" presStyleLbl="fgAcc0" presStyleIdx="1" presStyleCnt="2">
        <dgm:presLayoutVars>
          <dgm:chPref val="3"/>
        </dgm:presLayoutVars>
      </dgm:prSet>
      <dgm:spPr/>
    </dgm:pt>
    <dgm:pt modelId="{4EDE0433-9B21-4DA0-A4BB-6B788EC0CFA5}" type="pres">
      <dgm:prSet presAssocID="{D2CD2232-2873-42FF-AF1E-C8FA2C176F59}" presName="hierChild2" presStyleCnt="0"/>
      <dgm:spPr/>
    </dgm:pt>
  </dgm:ptLst>
  <dgm:cxnLst>
    <dgm:cxn modelId="{1FF59A10-F394-45AC-8309-532B10D238D4}" srcId="{C5033008-9EC6-467F-8FEC-17C32C363D2A}" destId="{F6506131-039B-4845-B1FD-8DAA3536D968}" srcOrd="0" destOrd="0" parTransId="{0143317A-1A82-49B1-907E-309C2469005F}" sibTransId="{47D5F2DE-D1CC-4218-B3D2-8F3BEEE22FF3}"/>
    <dgm:cxn modelId="{E7FA2F11-134E-40C1-8FA4-522C75C6AE9D}" type="presOf" srcId="{F6506131-039B-4845-B1FD-8DAA3536D968}" destId="{458C7E57-2CB9-48BB-A4BF-E7DA566931F2}" srcOrd="0" destOrd="0" presId="urn:microsoft.com/office/officeart/2005/8/layout/hierarchy1"/>
    <dgm:cxn modelId="{119302D1-AD1F-4E08-9537-5D69A6EBB23C}" srcId="{C5033008-9EC6-467F-8FEC-17C32C363D2A}" destId="{D2CD2232-2873-42FF-AF1E-C8FA2C176F59}" srcOrd="1" destOrd="0" parTransId="{E26227CC-A54A-4DC5-B940-10EE77587FC5}" sibTransId="{27143816-96E0-4427-968E-9F066CDCBE58}"/>
    <dgm:cxn modelId="{FB2319D4-4772-4D88-ABC3-833DB57500B8}" type="presOf" srcId="{D2CD2232-2873-42FF-AF1E-C8FA2C176F59}" destId="{0DBC474B-DB6A-4803-B0E8-0AA43B2DCEBC}" srcOrd="0" destOrd="0" presId="urn:microsoft.com/office/officeart/2005/8/layout/hierarchy1"/>
    <dgm:cxn modelId="{4FC495F2-2973-436E-A342-EEEF3DDE11BD}" type="presOf" srcId="{C5033008-9EC6-467F-8FEC-17C32C363D2A}" destId="{52E45868-BC99-4093-A2A2-3296BBB8A423}" srcOrd="0" destOrd="0" presId="urn:microsoft.com/office/officeart/2005/8/layout/hierarchy1"/>
    <dgm:cxn modelId="{AB5B9C25-C8B8-42A8-90CC-D429415BDB37}" type="presParOf" srcId="{52E45868-BC99-4093-A2A2-3296BBB8A423}" destId="{B24EC339-DE4F-4F72-BC8C-BF761EBCE5BC}" srcOrd="0" destOrd="0" presId="urn:microsoft.com/office/officeart/2005/8/layout/hierarchy1"/>
    <dgm:cxn modelId="{AF04D6E4-36A0-4044-9F8C-3A77F0835E40}" type="presParOf" srcId="{B24EC339-DE4F-4F72-BC8C-BF761EBCE5BC}" destId="{0608F961-BA83-49A8-AC6B-61C514ACD102}" srcOrd="0" destOrd="0" presId="urn:microsoft.com/office/officeart/2005/8/layout/hierarchy1"/>
    <dgm:cxn modelId="{F231B9E2-9EBD-437B-95FC-9A1D3A252103}" type="presParOf" srcId="{0608F961-BA83-49A8-AC6B-61C514ACD102}" destId="{42A8F70C-B188-44D0-BA33-AA7507CA8882}" srcOrd="0" destOrd="0" presId="urn:microsoft.com/office/officeart/2005/8/layout/hierarchy1"/>
    <dgm:cxn modelId="{85EFFE5C-5079-49EC-A7E5-72417FF1F415}" type="presParOf" srcId="{0608F961-BA83-49A8-AC6B-61C514ACD102}" destId="{458C7E57-2CB9-48BB-A4BF-E7DA566931F2}" srcOrd="1" destOrd="0" presId="urn:microsoft.com/office/officeart/2005/8/layout/hierarchy1"/>
    <dgm:cxn modelId="{DD3AF076-6C0E-4663-962C-F9E523D4CFD1}" type="presParOf" srcId="{B24EC339-DE4F-4F72-BC8C-BF761EBCE5BC}" destId="{802A43B2-4373-4451-A2DD-E2E31A2CBD57}" srcOrd="1" destOrd="0" presId="urn:microsoft.com/office/officeart/2005/8/layout/hierarchy1"/>
    <dgm:cxn modelId="{5609EAA7-1C31-43E8-B89F-D8DD40606CC8}" type="presParOf" srcId="{52E45868-BC99-4093-A2A2-3296BBB8A423}" destId="{0748117E-C564-4616-B381-EF530D56B621}" srcOrd="1" destOrd="0" presId="urn:microsoft.com/office/officeart/2005/8/layout/hierarchy1"/>
    <dgm:cxn modelId="{FC3A9EDC-365C-4CF9-9762-2708618B9496}" type="presParOf" srcId="{0748117E-C564-4616-B381-EF530D56B621}" destId="{E18CD4FF-B9F9-4C96-90B2-54FE7AA718A0}" srcOrd="0" destOrd="0" presId="urn:microsoft.com/office/officeart/2005/8/layout/hierarchy1"/>
    <dgm:cxn modelId="{FDFE6F73-4C84-4C68-84C3-DBADAAD4312D}" type="presParOf" srcId="{E18CD4FF-B9F9-4C96-90B2-54FE7AA718A0}" destId="{EF599DB0-A5E2-4F4A-8B50-28A9BA223843}" srcOrd="0" destOrd="0" presId="urn:microsoft.com/office/officeart/2005/8/layout/hierarchy1"/>
    <dgm:cxn modelId="{1078E7C6-A262-4816-941B-9B6746928E6F}" type="presParOf" srcId="{E18CD4FF-B9F9-4C96-90B2-54FE7AA718A0}" destId="{0DBC474B-DB6A-4803-B0E8-0AA43B2DCEBC}" srcOrd="1" destOrd="0" presId="urn:microsoft.com/office/officeart/2005/8/layout/hierarchy1"/>
    <dgm:cxn modelId="{4B9C7C15-FAC2-486D-B9FF-18245EDC96BF}" type="presParOf" srcId="{0748117E-C564-4616-B381-EF530D56B621}" destId="{4EDE0433-9B21-4DA0-A4BB-6B788EC0CFA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033008-9EC6-467F-8FEC-17C32C363D2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6506131-039B-4845-B1FD-8DAA3536D968}">
      <dgm:prSet/>
      <dgm:spPr/>
      <dgm:t>
        <a:bodyPr/>
        <a:lstStyle/>
        <a:p>
          <a:r>
            <a:rPr lang="en-US" dirty="0">
              <a:latin typeface="Times New Roman" panose="02020603050405020304" pitchFamily="18" charset="0"/>
              <a:cs typeface="Times New Roman" panose="02020603050405020304" pitchFamily="18" charset="0"/>
            </a:rPr>
            <a:t>The ROUGE score is utilized to compute the number of matching words between the generated summary and the reference sentences, relative to the total count of words in the reference sentences. </a:t>
          </a:r>
        </a:p>
      </dgm:t>
    </dgm:pt>
    <dgm:pt modelId="{0143317A-1A82-49B1-907E-309C2469005F}" type="parTrans" cxnId="{1FF59A10-F394-45AC-8309-532B10D238D4}">
      <dgm:prSet/>
      <dgm:spPr/>
      <dgm:t>
        <a:bodyPr/>
        <a:lstStyle/>
        <a:p>
          <a:endParaRPr lang="en-US"/>
        </a:p>
      </dgm:t>
    </dgm:pt>
    <dgm:pt modelId="{47D5F2DE-D1CC-4218-B3D2-8F3BEEE22FF3}" type="sibTrans" cxnId="{1FF59A10-F394-45AC-8309-532B10D238D4}">
      <dgm:prSet/>
      <dgm:spPr/>
      <dgm:t>
        <a:bodyPr/>
        <a:lstStyle/>
        <a:p>
          <a:endParaRPr lang="en-US"/>
        </a:p>
      </dgm:t>
    </dgm:pt>
    <dgm:pt modelId="{D2CD2232-2873-42FF-AF1E-C8FA2C176F59}">
      <dgm:prSet/>
      <dgm:spPr/>
      <dgm:t>
        <a:bodyPr/>
        <a:lstStyle/>
        <a:p>
          <a:r>
            <a:rPr lang="en-US" dirty="0">
              <a:latin typeface="Times New Roman" panose="02020603050405020304" pitchFamily="18" charset="0"/>
              <a:cs typeface="Times New Roman" panose="02020603050405020304" pitchFamily="18" charset="0"/>
            </a:rPr>
            <a:t>The resulting ROUGE score falls between 0 and 1, with a score of 1 indicating an exact match between the sentences, while scores lower than 1 indicate some degree of dissimilarity.</a:t>
          </a:r>
        </a:p>
      </dgm:t>
    </dgm:pt>
    <dgm:pt modelId="{E26227CC-A54A-4DC5-B940-10EE77587FC5}" type="parTrans" cxnId="{119302D1-AD1F-4E08-9537-5D69A6EBB23C}">
      <dgm:prSet/>
      <dgm:spPr/>
      <dgm:t>
        <a:bodyPr/>
        <a:lstStyle/>
        <a:p>
          <a:endParaRPr lang="en-US"/>
        </a:p>
      </dgm:t>
    </dgm:pt>
    <dgm:pt modelId="{27143816-96E0-4427-968E-9F066CDCBE58}" type="sibTrans" cxnId="{119302D1-AD1F-4E08-9537-5D69A6EBB23C}">
      <dgm:prSet/>
      <dgm:spPr/>
      <dgm:t>
        <a:bodyPr/>
        <a:lstStyle/>
        <a:p>
          <a:endParaRPr lang="en-US"/>
        </a:p>
      </dgm:t>
    </dgm:pt>
    <dgm:pt modelId="{AD0F8216-7F07-4BC7-880D-8D3F804F6C96}" type="pres">
      <dgm:prSet presAssocID="{C5033008-9EC6-467F-8FEC-17C32C363D2A}" presName="hierChild1" presStyleCnt="0">
        <dgm:presLayoutVars>
          <dgm:chPref val="1"/>
          <dgm:dir/>
          <dgm:animOne val="branch"/>
          <dgm:animLvl val="lvl"/>
          <dgm:resizeHandles/>
        </dgm:presLayoutVars>
      </dgm:prSet>
      <dgm:spPr/>
    </dgm:pt>
    <dgm:pt modelId="{108FC1CA-8835-4D22-8437-77A558331C22}" type="pres">
      <dgm:prSet presAssocID="{F6506131-039B-4845-B1FD-8DAA3536D968}" presName="hierRoot1" presStyleCnt="0"/>
      <dgm:spPr/>
    </dgm:pt>
    <dgm:pt modelId="{07DEF076-8AFC-4A7F-82B9-785829A37937}" type="pres">
      <dgm:prSet presAssocID="{F6506131-039B-4845-B1FD-8DAA3536D968}" presName="composite" presStyleCnt="0"/>
      <dgm:spPr/>
    </dgm:pt>
    <dgm:pt modelId="{8A209737-4C12-4CE1-A670-D39A594D0C7D}" type="pres">
      <dgm:prSet presAssocID="{F6506131-039B-4845-B1FD-8DAA3536D968}" presName="background" presStyleLbl="node0" presStyleIdx="0" presStyleCnt="2"/>
      <dgm:spPr/>
    </dgm:pt>
    <dgm:pt modelId="{48DCE6D8-82D3-473F-A3EA-EBBF2C0AFAB1}" type="pres">
      <dgm:prSet presAssocID="{F6506131-039B-4845-B1FD-8DAA3536D968}" presName="text" presStyleLbl="fgAcc0" presStyleIdx="0" presStyleCnt="2">
        <dgm:presLayoutVars>
          <dgm:chPref val="3"/>
        </dgm:presLayoutVars>
      </dgm:prSet>
      <dgm:spPr/>
    </dgm:pt>
    <dgm:pt modelId="{934C8C9D-2A27-45AD-B7CC-CEF7AAD4B576}" type="pres">
      <dgm:prSet presAssocID="{F6506131-039B-4845-B1FD-8DAA3536D968}" presName="hierChild2" presStyleCnt="0"/>
      <dgm:spPr/>
    </dgm:pt>
    <dgm:pt modelId="{54BC97CF-3BC8-4257-B59C-3011FF76AB3E}" type="pres">
      <dgm:prSet presAssocID="{D2CD2232-2873-42FF-AF1E-C8FA2C176F59}" presName="hierRoot1" presStyleCnt="0"/>
      <dgm:spPr/>
    </dgm:pt>
    <dgm:pt modelId="{F55AFA47-8C1E-4CD6-9AAA-BA99078D170A}" type="pres">
      <dgm:prSet presAssocID="{D2CD2232-2873-42FF-AF1E-C8FA2C176F59}" presName="composite" presStyleCnt="0"/>
      <dgm:spPr/>
    </dgm:pt>
    <dgm:pt modelId="{8CF48FDE-35DA-4AA8-AF5A-80A08DB83B5D}" type="pres">
      <dgm:prSet presAssocID="{D2CD2232-2873-42FF-AF1E-C8FA2C176F59}" presName="background" presStyleLbl="node0" presStyleIdx="1" presStyleCnt="2"/>
      <dgm:spPr/>
    </dgm:pt>
    <dgm:pt modelId="{FED4FF02-C7CB-4767-9270-B965FED78491}" type="pres">
      <dgm:prSet presAssocID="{D2CD2232-2873-42FF-AF1E-C8FA2C176F59}" presName="text" presStyleLbl="fgAcc0" presStyleIdx="1" presStyleCnt="2">
        <dgm:presLayoutVars>
          <dgm:chPref val="3"/>
        </dgm:presLayoutVars>
      </dgm:prSet>
      <dgm:spPr/>
    </dgm:pt>
    <dgm:pt modelId="{FF6A69D5-F172-4984-9803-764A53E53DDE}" type="pres">
      <dgm:prSet presAssocID="{D2CD2232-2873-42FF-AF1E-C8FA2C176F59}" presName="hierChild2" presStyleCnt="0"/>
      <dgm:spPr/>
    </dgm:pt>
  </dgm:ptLst>
  <dgm:cxnLst>
    <dgm:cxn modelId="{1FF59A10-F394-45AC-8309-532B10D238D4}" srcId="{C5033008-9EC6-467F-8FEC-17C32C363D2A}" destId="{F6506131-039B-4845-B1FD-8DAA3536D968}" srcOrd="0" destOrd="0" parTransId="{0143317A-1A82-49B1-907E-309C2469005F}" sibTransId="{47D5F2DE-D1CC-4218-B3D2-8F3BEEE22FF3}"/>
    <dgm:cxn modelId="{46F5147C-04D8-456B-9F83-C78D0799DE14}" type="presOf" srcId="{C5033008-9EC6-467F-8FEC-17C32C363D2A}" destId="{AD0F8216-7F07-4BC7-880D-8D3F804F6C96}" srcOrd="0" destOrd="0" presId="urn:microsoft.com/office/officeart/2005/8/layout/hierarchy1"/>
    <dgm:cxn modelId="{9BF02899-8ABC-4E9B-B046-9CF142C8A58F}" type="presOf" srcId="{F6506131-039B-4845-B1FD-8DAA3536D968}" destId="{48DCE6D8-82D3-473F-A3EA-EBBF2C0AFAB1}" srcOrd="0" destOrd="0" presId="urn:microsoft.com/office/officeart/2005/8/layout/hierarchy1"/>
    <dgm:cxn modelId="{067940BD-336D-42EF-B03B-29AE06681CDC}" type="presOf" srcId="{D2CD2232-2873-42FF-AF1E-C8FA2C176F59}" destId="{FED4FF02-C7CB-4767-9270-B965FED78491}" srcOrd="0" destOrd="0" presId="urn:microsoft.com/office/officeart/2005/8/layout/hierarchy1"/>
    <dgm:cxn modelId="{119302D1-AD1F-4E08-9537-5D69A6EBB23C}" srcId="{C5033008-9EC6-467F-8FEC-17C32C363D2A}" destId="{D2CD2232-2873-42FF-AF1E-C8FA2C176F59}" srcOrd="1" destOrd="0" parTransId="{E26227CC-A54A-4DC5-B940-10EE77587FC5}" sibTransId="{27143816-96E0-4427-968E-9F066CDCBE58}"/>
    <dgm:cxn modelId="{3B879B14-EEE5-4CCB-99BA-8251AD8CD1E8}" type="presParOf" srcId="{AD0F8216-7F07-4BC7-880D-8D3F804F6C96}" destId="{108FC1CA-8835-4D22-8437-77A558331C22}" srcOrd="0" destOrd="0" presId="urn:microsoft.com/office/officeart/2005/8/layout/hierarchy1"/>
    <dgm:cxn modelId="{58217517-FFBD-40D2-B6FC-D1771C7F34F4}" type="presParOf" srcId="{108FC1CA-8835-4D22-8437-77A558331C22}" destId="{07DEF076-8AFC-4A7F-82B9-785829A37937}" srcOrd="0" destOrd="0" presId="urn:microsoft.com/office/officeart/2005/8/layout/hierarchy1"/>
    <dgm:cxn modelId="{0C571516-2C8A-4E73-8658-64329D119C1D}" type="presParOf" srcId="{07DEF076-8AFC-4A7F-82B9-785829A37937}" destId="{8A209737-4C12-4CE1-A670-D39A594D0C7D}" srcOrd="0" destOrd="0" presId="urn:microsoft.com/office/officeart/2005/8/layout/hierarchy1"/>
    <dgm:cxn modelId="{54D92D6F-B42F-48BC-AA66-987D44989197}" type="presParOf" srcId="{07DEF076-8AFC-4A7F-82B9-785829A37937}" destId="{48DCE6D8-82D3-473F-A3EA-EBBF2C0AFAB1}" srcOrd="1" destOrd="0" presId="urn:microsoft.com/office/officeart/2005/8/layout/hierarchy1"/>
    <dgm:cxn modelId="{E9EEE6C7-BCB0-4490-BBD0-C234D8643B9E}" type="presParOf" srcId="{108FC1CA-8835-4D22-8437-77A558331C22}" destId="{934C8C9D-2A27-45AD-B7CC-CEF7AAD4B576}" srcOrd="1" destOrd="0" presId="urn:microsoft.com/office/officeart/2005/8/layout/hierarchy1"/>
    <dgm:cxn modelId="{028FC306-28C4-49CF-A542-D28E562D8EA5}" type="presParOf" srcId="{AD0F8216-7F07-4BC7-880D-8D3F804F6C96}" destId="{54BC97CF-3BC8-4257-B59C-3011FF76AB3E}" srcOrd="1" destOrd="0" presId="urn:microsoft.com/office/officeart/2005/8/layout/hierarchy1"/>
    <dgm:cxn modelId="{0B47CE6B-875C-4A20-A0BC-D027238A3F73}" type="presParOf" srcId="{54BC97CF-3BC8-4257-B59C-3011FF76AB3E}" destId="{F55AFA47-8C1E-4CD6-9AAA-BA99078D170A}" srcOrd="0" destOrd="0" presId="urn:microsoft.com/office/officeart/2005/8/layout/hierarchy1"/>
    <dgm:cxn modelId="{06877480-8CEB-4372-B9D0-525F69B23AC8}" type="presParOf" srcId="{F55AFA47-8C1E-4CD6-9AAA-BA99078D170A}" destId="{8CF48FDE-35DA-4AA8-AF5A-80A08DB83B5D}" srcOrd="0" destOrd="0" presId="urn:microsoft.com/office/officeart/2005/8/layout/hierarchy1"/>
    <dgm:cxn modelId="{E3A5B8EC-2A25-49C7-BF21-2A9DEBCCCB57}" type="presParOf" srcId="{F55AFA47-8C1E-4CD6-9AAA-BA99078D170A}" destId="{FED4FF02-C7CB-4767-9270-B965FED78491}" srcOrd="1" destOrd="0" presId="urn:microsoft.com/office/officeart/2005/8/layout/hierarchy1"/>
    <dgm:cxn modelId="{DA00D12A-1685-407F-904A-CBEC83A4B783}" type="presParOf" srcId="{54BC97CF-3BC8-4257-B59C-3011FF76AB3E}" destId="{FF6A69D5-F172-4984-9803-764A53E53D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84A84-779C-4AE7-AC04-86AE895A4364}">
      <dsp:nvSpPr>
        <dsp:cNvPr id="0" name=""/>
        <dsp:cNvSpPr/>
      </dsp:nvSpPr>
      <dsp:spPr>
        <a:xfrm>
          <a:off x="1283" y="16286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0E3047-017F-4A21-BC01-7F41DAE12203}">
      <dsp:nvSpPr>
        <dsp:cNvPr id="0" name=""/>
        <dsp:cNvSpPr/>
      </dsp:nvSpPr>
      <dsp:spPr>
        <a:xfrm>
          <a:off x="501904"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News article summarization is a crucial task in natural language processing and has a wide range of applications in the field of information retrieval, content recommendation, and data analysis.</a:t>
          </a:r>
        </a:p>
      </dsp:txBody>
      <dsp:txXfrm>
        <a:off x="585701" y="722249"/>
        <a:ext cx="4337991" cy="2693452"/>
      </dsp:txXfrm>
    </dsp:sp>
    <dsp:sp modelId="{94F30581-8A37-4F89-8F19-96B4D8F0420A}">
      <dsp:nvSpPr>
        <dsp:cNvPr id="0" name=""/>
        <dsp:cNvSpPr/>
      </dsp:nvSpPr>
      <dsp:spPr>
        <a:xfrm>
          <a:off x="5508110" y="16286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DF68C-EF52-4C7E-9080-867DDC5D2978}">
      <dsp:nvSpPr>
        <dsp:cNvPr id="0" name=""/>
        <dsp:cNvSpPr/>
      </dsp:nvSpPr>
      <dsp:spPr>
        <a:xfrm>
          <a:off x="6008730"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It is an exciting and rapidly evolving field that has the potential to revolutionize the way we consume and process news content.</a:t>
          </a:r>
        </a:p>
      </dsp:txBody>
      <dsp:txXfrm>
        <a:off x="6092527" y="722249"/>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65193-ED52-49F1-9038-4F0248C3151C}">
      <dsp:nvSpPr>
        <dsp:cNvPr id="0" name=""/>
        <dsp:cNvSpPr/>
      </dsp:nvSpPr>
      <dsp:spPr>
        <a:xfrm>
          <a:off x="1778971" y="1049253"/>
          <a:ext cx="377418" cy="91440"/>
        </a:xfrm>
        <a:custGeom>
          <a:avLst/>
          <a:gdLst/>
          <a:ahLst/>
          <a:cxnLst/>
          <a:rect l="0" t="0" r="0" b="0"/>
          <a:pathLst>
            <a:path>
              <a:moveTo>
                <a:pt x="0" y="45720"/>
              </a:moveTo>
              <a:lnTo>
                <a:pt x="37741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1092933"/>
        <a:ext cx="20400" cy="4080"/>
      </dsp:txXfrm>
    </dsp:sp>
    <dsp:sp modelId="{6AFAE5F9-B33E-452F-AF26-85A805573E09}">
      <dsp:nvSpPr>
        <dsp:cNvPr id="0" name=""/>
        <dsp:cNvSpPr/>
      </dsp:nvSpPr>
      <dsp:spPr>
        <a:xfrm>
          <a:off x="6777" y="562775"/>
          <a:ext cx="1773994" cy="10643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DATA COLLECTION</a:t>
          </a:r>
        </a:p>
      </dsp:txBody>
      <dsp:txXfrm>
        <a:off x="6777" y="562775"/>
        <a:ext cx="1773994" cy="1064396"/>
      </dsp:txXfrm>
    </dsp:sp>
    <dsp:sp modelId="{4E7D3825-2569-46A2-BB10-1C31298650CB}">
      <dsp:nvSpPr>
        <dsp:cNvPr id="0" name=""/>
        <dsp:cNvSpPr/>
      </dsp:nvSpPr>
      <dsp:spPr>
        <a:xfrm>
          <a:off x="3960984" y="1049253"/>
          <a:ext cx="377418" cy="91440"/>
        </a:xfrm>
        <a:custGeom>
          <a:avLst/>
          <a:gdLst/>
          <a:ahLst/>
          <a:cxnLst/>
          <a:rect l="0" t="0" r="0" b="0"/>
          <a:pathLst>
            <a:path>
              <a:moveTo>
                <a:pt x="0" y="45720"/>
              </a:moveTo>
              <a:lnTo>
                <a:pt x="377418"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1092933"/>
        <a:ext cx="20400" cy="4080"/>
      </dsp:txXfrm>
    </dsp:sp>
    <dsp:sp modelId="{345B43F9-A6A3-482E-B894-612FB0A7869E}">
      <dsp:nvSpPr>
        <dsp:cNvPr id="0" name=""/>
        <dsp:cNvSpPr/>
      </dsp:nvSpPr>
      <dsp:spPr>
        <a:xfrm>
          <a:off x="2188790" y="562775"/>
          <a:ext cx="1773994" cy="106439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dirty="0"/>
            <a:t>PRE-PROCESSING</a:t>
          </a:r>
        </a:p>
      </dsp:txBody>
      <dsp:txXfrm>
        <a:off x="2188790" y="562775"/>
        <a:ext cx="1773994" cy="1064396"/>
      </dsp:txXfrm>
    </dsp:sp>
    <dsp:sp modelId="{72035940-C962-4A5B-8C27-9EA3148A077E}">
      <dsp:nvSpPr>
        <dsp:cNvPr id="0" name=""/>
        <dsp:cNvSpPr/>
      </dsp:nvSpPr>
      <dsp:spPr>
        <a:xfrm>
          <a:off x="6142997" y="1049253"/>
          <a:ext cx="377418" cy="91440"/>
        </a:xfrm>
        <a:custGeom>
          <a:avLst/>
          <a:gdLst/>
          <a:ahLst/>
          <a:cxnLst/>
          <a:rect l="0" t="0" r="0" b="0"/>
          <a:pathLst>
            <a:path>
              <a:moveTo>
                <a:pt x="0" y="45720"/>
              </a:moveTo>
              <a:lnTo>
                <a:pt x="377418"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1092933"/>
        <a:ext cx="20400" cy="4080"/>
      </dsp:txXfrm>
    </dsp:sp>
    <dsp:sp modelId="{F4BD4BD9-8A61-418B-8D8B-3FE4374D614D}">
      <dsp:nvSpPr>
        <dsp:cNvPr id="0" name=""/>
        <dsp:cNvSpPr/>
      </dsp:nvSpPr>
      <dsp:spPr>
        <a:xfrm>
          <a:off x="4370802" y="562775"/>
          <a:ext cx="1773994" cy="106439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dirty="0"/>
            <a:t>PRE-TRAINED MODEL SELECTION</a:t>
          </a:r>
        </a:p>
      </dsp:txBody>
      <dsp:txXfrm>
        <a:off x="4370802" y="562775"/>
        <a:ext cx="1773994" cy="1064396"/>
      </dsp:txXfrm>
    </dsp:sp>
    <dsp:sp modelId="{17C25B35-F868-4F13-8394-8EBAD94D2BFA}">
      <dsp:nvSpPr>
        <dsp:cNvPr id="0" name=""/>
        <dsp:cNvSpPr/>
      </dsp:nvSpPr>
      <dsp:spPr>
        <a:xfrm>
          <a:off x="8325009" y="1049253"/>
          <a:ext cx="377418" cy="91440"/>
        </a:xfrm>
        <a:custGeom>
          <a:avLst/>
          <a:gdLst/>
          <a:ahLst/>
          <a:cxnLst/>
          <a:rect l="0" t="0" r="0" b="0"/>
          <a:pathLst>
            <a:path>
              <a:moveTo>
                <a:pt x="0" y="45720"/>
              </a:moveTo>
              <a:lnTo>
                <a:pt x="37741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3518" y="1092933"/>
        <a:ext cx="20400" cy="4080"/>
      </dsp:txXfrm>
    </dsp:sp>
    <dsp:sp modelId="{901F2A78-E7C5-46D4-A63B-CA25B2C601F1}">
      <dsp:nvSpPr>
        <dsp:cNvPr id="0" name=""/>
        <dsp:cNvSpPr/>
      </dsp:nvSpPr>
      <dsp:spPr>
        <a:xfrm>
          <a:off x="6552815" y="562775"/>
          <a:ext cx="1773994" cy="106439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TRANSFER LEARNING</a:t>
          </a:r>
        </a:p>
      </dsp:txBody>
      <dsp:txXfrm>
        <a:off x="6552815" y="562775"/>
        <a:ext cx="1773994" cy="1064396"/>
      </dsp:txXfrm>
    </dsp:sp>
    <dsp:sp modelId="{932A2754-938E-4A4C-BF2F-21020ABBA0DD}">
      <dsp:nvSpPr>
        <dsp:cNvPr id="0" name=""/>
        <dsp:cNvSpPr/>
      </dsp:nvSpPr>
      <dsp:spPr>
        <a:xfrm>
          <a:off x="893774" y="1625372"/>
          <a:ext cx="8728050" cy="377418"/>
        </a:xfrm>
        <a:custGeom>
          <a:avLst/>
          <a:gdLst/>
          <a:ahLst/>
          <a:cxnLst/>
          <a:rect l="0" t="0" r="0" b="0"/>
          <a:pathLst>
            <a:path>
              <a:moveTo>
                <a:pt x="8728050" y="0"/>
              </a:moveTo>
              <a:lnTo>
                <a:pt x="8728050" y="205809"/>
              </a:lnTo>
              <a:lnTo>
                <a:pt x="0" y="205809"/>
              </a:lnTo>
              <a:lnTo>
                <a:pt x="0" y="377418"/>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360" y="1812041"/>
        <a:ext cx="436879" cy="4080"/>
      </dsp:txXfrm>
    </dsp:sp>
    <dsp:sp modelId="{53609A0D-C4D8-4B5A-8E05-7496DF20B411}">
      <dsp:nvSpPr>
        <dsp:cNvPr id="0" name=""/>
        <dsp:cNvSpPr/>
      </dsp:nvSpPr>
      <dsp:spPr>
        <a:xfrm>
          <a:off x="8734828" y="562775"/>
          <a:ext cx="1773994" cy="106439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TRAINING</a:t>
          </a:r>
        </a:p>
      </dsp:txBody>
      <dsp:txXfrm>
        <a:off x="8734828" y="562775"/>
        <a:ext cx="1773994" cy="1064396"/>
      </dsp:txXfrm>
    </dsp:sp>
    <dsp:sp modelId="{2CB4FF1D-5E8B-4288-914A-938DCEF9D2DD}">
      <dsp:nvSpPr>
        <dsp:cNvPr id="0" name=""/>
        <dsp:cNvSpPr/>
      </dsp:nvSpPr>
      <dsp:spPr>
        <a:xfrm>
          <a:off x="1778971" y="2521669"/>
          <a:ext cx="377418" cy="91440"/>
        </a:xfrm>
        <a:custGeom>
          <a:avLst/>
          <a:gdLst/>
          <a:ahLst/>
          <a:cxnLst/>
          <a:rect l="0" t="0" r="0" b="0"/>
          <a:pathLst>
            <a:path>
              <a:moveTo>
                <a:pt x="0" y="45720"/>
              </a:moveTo>
              <a:lnTo>
                <a:pt x="37741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2565348"/>
        <a:ext cx="20400" cy="4080"/>
      </dsp:txXfrm>
    </dsp:sp>
    <dsp:sp modelId="{E3969284-588D-4689-8904-E411C4D0CBD9}">
      <dsp:nvSpPr>
        <dsp:cNvPr id="0" name=""/>
        <dsp:cNvSpPr/>
      </dsp:nvSpPr>
      <dsp:spPr>
        <a:xfrm>
          <a:off x="6777" y="2035190"/>
          <a:ext cx="1773994" cy="10643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TESTING</a:t>
          </a:r>
        </a:p>
      </dsp:txBody>
      <dsp:txXfrm>
        <a:off x="6777" y="2035190"/>
        <a:ext cx="1773994" cy="1064396"/>
      </dsp:txXfrm>
    </dsp:sp>
    <dsp:sp modelId="{461092DB-CC4B-42E4-9596-E27897BC8371}">
      <dsp:nvSpPr>
        <dsp:cNvPr id="0" name=""/>
        <dsp:cNvSpPr/>
      </dsp:nvSpPr>
      <dsp:spPr>
        <a:xfrm>
          <a:off x="3960984" y="2521669"/>
          <a:ext cx="377418" cy="91440"/>
        </a:xfrm>
        <a:custGeom>
          <a:avLst/>
          <a:gdLst/>
          <a:ahLst/>
          <a:cxnLst/>
          <a:rect l="0" t="0" r="0" b="0"/>
          <a:pathLst>
            <a:path>
              <a:moveTo>
                <a:pt x="0" y="45720"/>
              </a:moveTo>
              <a:lnTo>
                <a:pt x="377418"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2565348"/>
        <a:ext cx="20400" cy="4080"/>
      </dsp:txXfrm>
    </dsp:sp>
    <dsp:sp modelId="{799676A3-69C5-476B-AD24-15EECEE6E476}">
      <dsp:nvSpPr>
        <dsp:cNvPr id="0" name=""/>
        <dsp:cNvSpPr/>
      </dsp:nvSpPr>
      <dsp:spPr>
        <a:xfrm>
          <a:off x="2188790" y="2035190"/>
          <a:ext cx="1773994" cy="106439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dirty="0"/>
            <a:t>SUMMARIZATION</a:t>
          </a:r>
        </a:p>
      </dsp:txBody>
      <dsp:txXfrm>
        <a:off x="2188790" y="2035190"/>
        <a:ext cx="1773994" cy="1064396"/>
      </dsp:txXfrm>
    </dsp:sp>
    <dsp:sp modelId="{C389BACC-7240-4F1F-B680-3EF4B9B71047}">
      <dsp:nvSpPr>
        <dsp:cNvPr id="0" name=""/>
        <dsp:cNvSpPr/>
      </dsp:nvSpPr>
      <dsp:spPr>
        <a:xfrm>
          <a:off x="6142997" y="2521669"/>
          <a:ext cx="377418" cy="91440"/>
        </a:xfrm>
        <a:custGeom>
          <a:avLst/>
          <a:gdLst/>
          <a:ahLst/>
          <a:cxnLst/>
          <a:rect l="0" t="0" r="0" b="0"/>
          <a:pathLst>
            <a:path>
              <a:moveTo>
                <a:pt x="0" y="45720"/>
              </a:moveTo>
              <a:lnTo>
                <a:pt x="377418"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2565348"/>
        <a:ext cx="20400" cy="4080"/>
      </dsp:txXfrm>
    </dsp:sp>
    <dsp:sp modelId="{C6697BFF-156E-47E1-8990-684D205CC76F}">
      <dsp:nvSpPr>
        <dsp:cNvPr id="0" name=""/>
        <dsp:cNvSpPr/>
      </dsp:nvSpPr>
      <dsp:spPr>
        <a:xfrm>
          <a:off x="4370802" y="2035190"/>
          <a:ext cx="1773994" cy="106439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EVALUATION</a:t>
          </a:r>
        </a:p>
      </dsp:txBody>
      <dsp:txXfrm>
        <a:off x="4370802" y="2035190"/>
        <a:ext cx="1773994" cy="1064396"/>
      </dsp:txXfrm>
    </dsp:sp>
    <dsp:sp modelId="{31C83A57-AAC3-428E-A839-234816E6464D}">
      <dsp:nvSpPr>
        <dsp:cNvPr id="0" name=""/>
        <dsp:cNvSpPr/>
      </dsp:nvSpPr>
      <dsp:spPr>
        <a:xfrm>
          <a:off x="6552815" y="2035190"/>
          <a:ext cx="1773994" cy="106439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666750">
            <a:lnSpc>
              <a:spcPct val="90000"/>
            </a:lnSpc>
            <a:spcBef>
              <a:spcPct val="0"/>
            </a:spcBef>
            <a:spcAft>
              <a:spcPct val="35000"/>
            </a:spcAft>
            <a:buNone/>
          </a:pPr>
          <a:r>
            <a:rPr lang="en-US" sz="1500" kern="1200"/>
            <a:t>ITERATION.</a:t>
          </a:r>
        </a:p>
      </dsp:txBody>
      <dsp:txXfrm>
        <a:off x="6552815" y="2035190"/>
        <a:ext cx="1773994" cy="1064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8F70C-B188-44D0-BA33-AA7507CA8882}">
      <dsp:nvSpPr>
        <dsp:cNvPr id="0" name=""/>
        <dsp:cNvSpPr/>
      </dsp:nvSpPr>
      <dsp:spPr>
        <a:xfrm>
          <a:off x="1283" y="162863"/>
          <a:ext cx="4505585" cy="286104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8C7E57-2CB9-48BB-A4BF-E7DA566931F2}">
      <dsp:nvSpPr>
        <dsp:cNvPr id="0" name=""/>
        <dsp:cNvSpPr/>
      </dsp:nvSpPr>
      <dsp:spPr>
        <a:xfrm>
          <a:off x="501904"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We created a custom dataset by downloading information from various sources like Wikipedia, google, and some famous news article websites.</a:t>
          </a:r>
        </a:p>
      </dsp:txBody>
      <dsp:txXfrm>
        <a:off x="585701" y="722249"/>
        <a:ext cx="4337991" cy="2693452"/>
      </dsp:txXfrm>
    </dsp:sp>
    <dsp:sp modelId="{EF599DB0-A5E2-4F4A-8B50-28A9BA223843}">
      <dsp:nvSpPr>
        <dsp:cNvPr id="0" name=""/>
        <dsp:cNvSpPr/>
      </dsp:nvSpPr>
      <dsp:spPr>
        <a:xfrm>
          <a:off x="5508110" y="162863"/>
          <a:ext cx="4505585" cy="2861046"/>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C474B-DB6A-4803-B0E8-0AA43B2DCEBC}">
      <dsp:nvSpPr>
        <dsp:cNvPr id="0" name=""/>
        <dsp:cNvSpPr/>
      </dsp:nvSpPr>
      <dsp:spPr>
        <a:xfrm>
          <a:off x="6008730"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The Dataset consists 650k rows(approx.) of text in train and 11k(approx.) of text in test  </a:t>
          </a:r>
        </a:p>
      </dsp:txBody>
      <dsp:txXfrm>
        <a:off x="6092527" y="722249"/>
        <a:ext cx="4337991" cy="26934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09737-4C12-4CE1-A670-D39A594D0C7D}">
      <dsp:nvSpPr>
        <dsp:cNvPr id="0" name=""/>
        <dsp:cNvSpPr/>
      </dsp:nvSpPr>
      <dsp:spPr>
        <a:xfrm>
          <a:off x="1283" y="16286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DCE6D8-82D3-473F-A3EA-EBBF2C0AFAB1}">
      <dsp:nvSpPr>
        <dsp:cNvPr id="0" name=""/>
        <dsp:cNvSpPr/>
      </dsp:nvSpPr>
      <dsp:spPr>
        <a:xfrm>
          <a:off x="501904"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The ROUGE score is utilized to compute the number of matching words between the generated summary and the reference sentences, relative to the total count of words in the reference sentences. </a:t>
          </a:r>
        </a:p>
      </dsp:txBody>
      <dsp:txXfrm>
        <a:off x="585701" y="722249"/>
        <a:ext cx="4337991" cy="2693452"/>
      </dsp:txXfrm>
    </dsp:sp>
    <dsp:sp modelId="{8CF48FDE-35DA-4AA8-AF5A-80A08DB83B5D}">
      <dsp:nvSpPr>
        <dsp:cNvPr id="0" name=""/>
        <dsp:cNvSpPr/>
      </dsp:nvSpPr>
      <dsp:spPr>
        <a:xfrm>
          <a:off x="5508110" y="162863"/>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4FF02-C7CB-4767-9270-B965FED78491}">
      <dsp:nvSpPr>
        <dsp:cNvPr id="0" name=""/>
        <dsp:cNvSpPr/>
      </dsp:nvSpPr>
      <dsp:spPr>
        <a:xfrm>
          <a:off x="6008730" y="63845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The resulting ROUGE score falls between 0 and 1, with a score of 1 indicating an exact match between the sentences, while scores lower than 1 indicate some degree of dissimilarity.</a:t>
          </a:r>
        </a:p>
      </dsp:txBody>
      <dsp:txXfrm>
        <a:off x="6092527" y="722249"/>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5/1/2023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55385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5/1/2023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6865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5/1/2023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351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5/1/2023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6106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5/1/2023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0417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5/1/2023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2106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5/1/2023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8945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5/1/2023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8286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5/1/2023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2275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5/1/2023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1693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5/1/2023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303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5/1/2023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00181257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towardsdatascience.com/text-summarization-with-nlp-textrank-vs-seq2seq-vs-bart-474943efeb09" TargetMode="External"/><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huggingface.co/docs/transformers/model_doc/bart" TargetMode="External"/><Relationship Id="rId5" Type="http://schemas.openxmlformats.org/officeDocument/2006/relationships/hyperlink" Target="https://arxiv.org/abs/1910.10683" TargetMode="External"/><Relationship Id="rId4" Type="http://schemas.openxmlformats.org/officeDocument/2006/relationships/hyperlink" Target="https://github.com/huggingface/transformer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97F7562-DBE2-4729-835D-1486BBB43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627"/>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7" name="Rectangle 56">
            <a:extLst>
              <a:ext uri="{FF2B5EF4-FFF2-40B4-BE49-F238E27FC236}">
                <a16:creationId xmlns:a16="http://schemas.microsoft.com/office/drawing/2014/main" id="{DCE0245F-7D4D-413E-940B-1D9D9A171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27"/>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9" name="Rectangle 58">
            <a:extLst>
              <a:ext uri="{FF2B5EF4-FFF2-40B4-BE49-F238E27FC236}">
                <a16:creationId xmlns:a16="http://schemas.microsoft.com/office/drawing/2014/main" id="{19B97BE4-8A98-49F3-8669-EAAF6D433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90032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1" name="Rectangle 60">
            <a:extLst>
              <a:ext uri="{FF2B5EF4-FFF2-40B4-BE49-F238E27FC236}">
                <a16:creationId xmlns:a16="http://schemas.microsoft.com/office/drawing/2014/main" id="{AA090277-9074-44AA-8A49-453BF2C45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
            <a:ext cx="12191999" cy="3909853"/>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01853C-F524-2642-0E14-2484C0541BBB}"/>
              </a:ext>
            </a:extLst>
          </p:cNvPr>
          <p:cNvSpPr>
            <a:spLocks noGrp="1"/>
          </p:cNvSpPr>
          <p:nvPr>
            <p:ph type="ctrTitle"/>
          </p:nvPr>
        </p:nvSpPr>
        <p:spPr>
          <a:xfrm>
            <a:off x="5822830" y="744909"/>
            <a:ext cx="6142008" cy="2912691"/>
          </a:xfrm>
        </p:spPr>
        <p:txBody>
          <a:bodyPr anchor="b">
            <a:normAutofit/>
          </a:bodyPr>
          <a:lstStyle/>
          <a:p>
            <a:pPr algn="l"/>
            <a:r>
              <a:rPr lang="en-US" sz="4800" dirty="0">
                <a:latin typeface="Times New Roman" panose="02020603050405020304" pitchFamily="18" charset="0"/>
                <a:cs typeface="Times New Roman" panose="02020603050405020304" pitchFamily="18" charset="0"/>
              </a:rPr>
              <a:t>NEWS ARTICLE SUMMARIZATION</a:t>
            </a:r>
          </a:p>
        </p:txBody>
      </p:sp>
      <p:sp>
        <p:nvSpPr>
          <p:cNvPr id="3" name="Subtitle 2">
            <a:extLst>
              <a:ext uri="{FF2B5EF4-FFF2-40B4-BE49-F238E27FC236}">
                <a16:creationId xmlns:a16="http://schemas.microsoft.com/office/drawing/2014/main" id="{B7BF0588-B166-4879-F2C6-6375885AB0F8}"/>
              </a:ext>
            </a:extLst>
          </p:cNvPr>
          <p:cNvSpPr>
            <a:spLocks noGrp="1"/>
          </p:cNvSpPr>
          <p:nvPr>
            <p:ph type="subTitle" idx="1"/>
          </p:nvPr>
        </p:nvSpPr>
        <p:spPr>
          <a:xfrm>
            <a:off x="7409930" y="4058785"/>
            <a:ext cx="3776415" cy="2054306"/>
          </a:xfrm>
        </p:spPr>
        <p:txBody>
          <a:bodyPr anchor="t">
            <a:normAutofit/>
          </a:bodyPr>
          <a:lstStyle/>
          <a:p>
            <a:pPr algn="l"/>
            <a:r>
              <a:rPr lang="en-US" sz="2200" dirty="0">
                <a:solidFill>
                  <a:schemeClr val="tx2">
                    <a:alpha val="80000"/>
                  </a:schemeClr>
                </a:solidFill>
                <a:latin typeface="Times New Roman" panose="02020603050405020304" pitchFamily="18" charset="0"/>
                <a:cs typeface="Times New Roman" panose="02020603050405020304" pitchFamily="18" charset="0"/>
              </a:rPr>
              <a:t>Team Members:</a:t>
            </a:r>
          </a:p>
          <a:p>
            <a:pPr algn="l"/>
            <a:r>
              <a:rPr lang="en-US" sz="2200" dirty="0">
                <a:solidFill>
                  <a:schemeClr val="tx2">
                    <a:alpha val="80000"/>
                  </a:schemeClr>
                </a:solidFill>
                <a:latin typeface="Times New Roman" panose="02020603050405020304" pitchFamily="18" charset="0"/>
                <a:cs typeface="Times New Roman" panose="02020603050405020304" pitchFamily="18" charset="0"/>
              </a:rPr>
              <a:t>Raghavendra Reddy Paluri.</a:t>
            </a:r>
          </a:p>
          <a:p>
            <a:pPr algn="l"/>
            <a:r>
              <a:rPr lang="en-US" sz="2200" dirty="0" err="1">
                <a:solidFill>
                  <a:schemeClr val="tx2">
                    <a:alpha val="80000"/>
                  </a:schemeClr>
                </a:solidFill>
                <a:latin typeface="Times New Roman" panose="02020603050405020304" pitchFamily="18" charset="0"/>
                <a:cs typeface="Times New Roman" panose="02020603050405020304" pitchFamily="18" charset="0"/>
              </a:rPr>
              <a:t>Yogishwar</a:t>
            </a:r>
            <a:r>
              <a:rPr lang="en-US" sz="2200" dirty="0">
                <a:solidFill>
                  <a:schemeClr val="tx2">
                    <a:alpha val="80000"/>
                  </a:schemeClr>
                </a:solidFill>
                <a:latin typeface="Times New Roman" panose="02020603050405020304" pitchFamily="18" charset="0"/>
                <a:cs typeface="Times New Roman" panose="02020603050405020304" pitchFamily="18" charset="0"/>
              </a:rPr>
              <a:t> Reddy </a:t>
            </a:r>
            <a:r>
              <a:rPr lang="en-US" sz="2200" dirty="0" err="1">
                <a:solidFill>
                  <a:schemeClr val="tx2">
                    <a:alpha val="80000"/>
                  </a:schemeClr>
                </a:solidFill>
                <a:latin typeface="Times New Roman" panose="02020603050405020304" pitchFamily="18" charset="0"/>
                <a:cs typeface="Times New Roman" panose="02020603050405020304" pitchFamily="18" charset="0"/>
              </a:rPr>
              <a:t>Karumulla</a:t>
            </a:r>
            <a:r>
              <a:rPr lang="en-US" sz="2200" dirty="0">
                <a:solidFill>
                  <a:schemeClr val="tx2">
                    <a:alpha val="80000"/>
                  </a:schemeClr>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272F804A-47EC-7F86-CB08-560C53F74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3230" y="1452357"/>
            <a:ext cx="4952182" cy="3948031"/>
          </a:xfrm>
          <a:prstGeom prst="rect">
            <a:avLst/>
          </a:prstGeom>
          <a:noFill/>
        </p:spPr>
      </p:pic>
    </p:spTree>
    <p:extLst>
      <p:ext uri="{BB962C8B-B14F-4D97-AF65-F5344CB8AC3E}">
        <p14:creationId xmlns:p14="http://schemas.microsoft.com/office/powerpoint/2010/main" val="2411462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01000-3F70-54BD-47E1-FF4A18D54227}"/>
              </a:ext>
            </a:extLst>
          </p:cNvPr>
          <p:cNvSpPr>
            <a:spLocks noGrp="1"/>
          </p:cNvSpPr>
          <p:nvPr>
            <p:ph type="title"/>
          </p:nvPr>
        </p:nvSpPr>
        <p:spPr>
          <a:xfrm>
            <a:off x="1198182" y="381000"/>
            <a:ext cx="10003218" cy="1600124"/>
          </a:xfrm>
        </p:spPr>
        <p:txBody>
          <a:bodyPr>
            <a:normAutofit/>
          </a:bodyPr>
          <a:lstStyle/>
          <a:p>
            <a:r>
              <a:rPr lang="en-US" dirty="0">
                <a:latin typeface="Times New Roman" panose="02020603050405020304" pitchFamily="18" charset="0"/>
                <a:cs typeface="Times New Roman" panose="02020603050405020304" pitchFamily="18" charset="0"/>
              </a:rPr>
              <a:t>RESULT</a:t>
            </a:r>
          </a:p>
        </p:txBody>
      </p:sp>
      <p:graphicFrame>
        <p:nvGraphicFramePr>
          <p:cNvPr id="5" name="Content Placeholder 2">
            <a:extLst>
              <a:ext uri="{FF2B5EF4-FFF2-40B4-BE49-F238E27FC236}">
                <a16:creationId xmlns:a16="http://schemas.microsoft.com/office/drawing/2014/main" id="{44D283D3-F224-0B51-4AD7-684D5F164B23}"/>
              </a:ext>
            </a:extLst>
          </p:cNvPr>
          <p:cNvGraphicFramePr>
            <a:graphicFrameLocks noGrp="1"/>
          </p:cNvGraphicFramePr>
          <p:nvPr>
            <p:ph idx="1"/>
            <p:extLst>
              <p:ext uri="{D42A27DB-BD31-4B8C-83A1-F6EECF244321}">
                <p14:modId xmlns:p14="http://schemas.microsoft.com/office/powerpoint/2010/main" val="2943369131"/>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2573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01000-3F70-54BD-47E1-FF4A18D54227}"/>
              </a:ext>
            </a:extLst>
          </p:cNvPr>
          <p:cNvSpPr>
            <a:spLocks noGrp="1"/>
          </p:cNvSpPr>
          <p:nvPr>
            <p:ph type="title"/>
          </p:nvPr>
        </p:nvSpPr>
        <p:spPr>
          <a:xfrm>
            <a:off x="1198182" y="381000"/>
            <a:ext cx="10003218" cy="1600124"/>
          </a:xfrm>
        </p:spPr>
        <p:txBody>
          <a:bodyPr>
            <a:normAutofit/>
          </a:bodyPr>
          <a:lstStyle/>
          <a:p>
            <a:r>
              <a:rPr lang="en-US" dirty="0">
                <a:latin typeface="Times New Roman" panose="02020603050405020304" pitchFamily="18" charset="0"/>
                <a:cs typeface="Times New Roman" panose="02020603050405020304" pitchFamily="18" charset="0"/>
              </a:rPr>
              <a:t>RESULT</a:t>
            </a:r>
          </a:p>
        </p:txBody>
      </p:sp>
      <p:pic>
        <p:nvPicPr>
          <p:cNvPr id="7" name="Content Placeholder 6" descr="Graphical user interface, text, website&#10;&#10;Description automatically generated">
            <a:extLst>
              <a:ext uri="{FF2B5EF4-FFF2-40B4-BE49-F238E27FC236}">
                <a16:creationId xmlns:a16="http://schemas.microsoft.com/office/drawing/2014/main" id="{0DD25634-B089-1BC3-2947-89AB939894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753360"/>
            <a:ext cx="10363200" cy="3241040"/>
          </a:xfrm>
        </p:spPr>
      </p:pic>
    </p:spTree>
    <p:extLst>
      <p:ext uri="{BB962C8B-B14F-4D97-AF65-F5344CB8AC3E}">
        <p14:creationId xmlns:p14="http://schemas.microsoft.com/office/powerpoint/2010/main" val="3345349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01000-3F70-54BD-47E1-FF4A18D54227}"/>
              </a:ext>
            </a:extLst>
          </p:cNvPr>
          <p:cNvSpPr>
            <a:spLocks noGrp="1"/>
          </p:cNvSpPr>
          <p:nvPr>
            <p:ph type="title"/>
          </p:nvPr>
        </p:nvSpPr>
        <p:spPr>
          <a:xfrm>
            <a:off x="1198182" y="381000"/>
            <a:ext cx="10003218" cy="1600124"/>
          </a:xfrm>
        </p:spPr>
        <p:txBody>
          <a:bodyPr>
            <a:normAutofit/>
          </a:bodyPr>
          <a:lstStyle/>
          <a:p>
            <a:r>
              <a:rPr lang="en-US" dirty="0">
                <a:latin typeface="Times New Roman" panose="02020603050405020304" pitchFamily="18" charset="0"/>
                <a:cs typeface="Times New Roman" panose="02020603050405020304" pitchFamily="18" charset="0"/>
              </a:rPr>
              <a:t>RESULT</a:t>
            </a:r>
          </a:p>
        </p:txBody>
      </p:sp>
      <p:pic>
        <p:nvPicPr>
          <p:cNvPr id="4" name="Picture 3" descr="Text&#10;&#10;Description automatically generated">
            <a:extLst>
              <a:ext uri="{FF2B5EF4-FFF2-40B4-BE49-F238E27FC236}">
                <a16:creationId xmlns:a16="http://schemas.microsoft.com/office/drawing/2014/main" id="{1081717D-D7D9-0E00-FBF5-56768089C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29" y="2708694"/>
            <a:ext cx="10688129" cy="3407433"/>
          </a:xfrm>
          <a:prstGeom prst="rect">
            <a:avLst/>
          </a:prstGeom>
        </p:spPr>
      </p:pic>
    </p:spTree>
    <p:extLst>
      <p:ext uri="{BB962C8B-B14F-4D97-AF65-F5344CB8AC3E}">
        <p14:creationId xmlns:p14="http://schemas.microsoft.com/office/powerpoint/2010/main" val="16654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EF0590-4E47-57BD-D7A3-C32EE4BE3F97}"/>
              </a:ext>
            </a:extLst>
          </p:cNvPr>
          <p:cNvSpPr>
            <a:spLocks noGrp="1"/>
          </p:cNvSpPr>
          <p:nvPr>
            <p:ph type="title"/>
          </p:nvPr>
        </p:nvSpPr>
        <p:spPr>
          <a:xfrm>
            <a:off x="838200" y="381000"/>
            <a:ext cx="10003218" cy="1600124"/>
          </a:xfrm>
        </p:spPr>
        <p:txBody>
          <a:bodyPr>
            <a:normAutofit/>
          </a:bodyPr>
          <a:lstStyle/>
          <a:p>
            <a:r>
              <a:rPr lang="en-US">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5180DF3-1D52-9A3B-DB82-10FB7AD9BA18}"/>
              </a:ext>
            </a:extLst>
          </p:cNvPr>
          <p:cNvSpPr>
            <a:spLocks noGrp="1"/>
          </p:cNvSpPr>
          <p:nvPr>
            <p:ph idx="1"/>
          </p:nvPr>
        </p:nvSpPr>
        <p:spPr>
          <a:xfrm>
            <a:off x="838199" y="1807172"/>
            <a:ext cx="8285480" cy="4633614"/>
          </a:xfrm>
        </p:spPr>
        <p:txBody>
          <a:bodyPr anchor="ctr">
            <a:normAutofit/>
          </a:bodyPr>
          <a:lstStyle/>
          <a:p>
            <a:pPr>
              <a:lnSpc>
                <a:spcPct val="100000"/>
              </a:lnSpc>
            </a:pPr>
            <a:r>
              <a:rPr lang="en-US" sz="2400" dirty="0">
                <a:solidFill>
                  <a:schemeClr val="tx1"/>
                </a:solidFill>
                <a:latin typeface="Times New Roman" panose="02020603050405020304" pitchFamily="18" charset="0"/>
                <a:cs typeface="Times New Roman" panose="02020603050405020304" pitchFamily="18" charset="0"/>
                <a:hlinkClick r:id="rId3"/>
              </a:rPr>
              <a:t>https://towardsdatascience.com/t5-a-model-that-explores-the-limits-of-transfer-learning-fb29844890b7</a:t>
            </a:r>
          </a:p>
          <a:p>
            <a:pPr>
              <a:lnSpc>
                <a:spcPct val="100000"/>
              </a:lnSpc>
            </a:pPr>
            <a:r>
              <a:rPr lang="en-US" sz="2400" dirty="0">
                <a:solidFill>
                  <a:schemeClr val="tx1"/>
                </a:solidFill>
                <a:latin typeface="Times New Roman" panose="02020603050405020304" pitchFamily="18" charset="0"/>
                <a:cs typeface="Times New Roman" panose="02020603050405020304" pitchFamily="18" charset="0"/>
                <a:hlinkClick r:id="rId3"/>
              </a:rPr>
              <a:t>https://towardsdatascience.com/text-summarization-with-nlp-textrank-vs-seq2seq-vs-bart-474943efeb09</a:t>
            </a:r>
            <a:endParaRPr lang="en-US" sz="2400" dirty="0">
              <a:solidFill>
                <a:schemeClr val="tx1"/>
              </a:solidFill>
              <a:latin typeface="Times New Roman" panose="02020603050405020304" pitchFamily="18" charset="0"/>
              <a:cs typeface="Times New Roman" panose="02020603050405020304" pitchFamily="18" charset="0"/>
            </a:endParaRPr>
          </a:p>
          <a:p>
            <a:pPr>
              <a:lnSpc>
                <a:spcPct val="100000"/>
              </a:lnSpc>
            </a:pPr>
            <a:r>
              <a:rPr lang="en-US" sz="2400" dirty="0">
                <a:solidFill>
                  <a:schemeClr val="tx1"/>
                </a:solidFill>
                <a:latin typeface="Times New Roman" panose="02020603050405020304" pitchFamily="18" charset="0"/>
                <a:cs typeface="Times New Roman" panose="02020603050405020304" pitchFamily="18" charset="0"/>
                <a:hlinkClick r:id="rId4"/>
              </a:rPr>
              <a:t>https://github.com/huggingface/transformers</a:t>
            </a:r>
            <a:endParaRPr lang="en-US" sz="2400" dirty="0">
              <a:solidFill>
                <a:schemeClr val="tx1"/>
              </a:solidFill>
              <a:latin typeface="Times New Roman" panose="02020603050405020304" pitchFamily="18" charset="0"/>
              <a:cs typeface="Times New Roman" panose="02020603050405020304" pitchFamily="18" charset="0"/>
            </a:endParaRPr>
          </a:p>
          <a:p>
            <a:pPr>
              <a:lnSpc>
                <a:spcPct val="100000"/>
              </a:lnSpc>
            </a:pPr>
            <a:r>
              <a:rPr lang="en-US" sz="2400" dirty="0">
                <a:solidFill>
                  <a:schemeClr val="tx1"/>
                </a:solidFill>
                <a:latin typeface="Times New Roman" panose="02020603050405020304" pitchFamily="18" charset="0"/>
                <a:cs typeface="Times New Roman" panose="02020603050405020304" pitchFamily="18" charset="0"/>
                <a:hlinkClick r:id="rId5"/>
              </a:rPr>
              <a:t>https://arxiv.org/abs/1910.10683</a:t>
            </a:r>
            <a:endParaRPr lang="en-US" sz="2400" dirty="0">
              <a:solidFill>
                <a:schemeClr val="tx1"/>
              </a:solidFill>
              <a:latin typeface="Times New Roman" panose="02020603050405020304" pitchFamily="18" charset="0"/>
              <a:cs typeface="Times New Roman" panose="02020603050405020304" pitchFamily="18" charset="0"/>
            </a:endParaRPr>
          </a:p>
          <a:p>
            <a:pPr>
              <a:lnSpc>
                <a:spcPct val="100000"/>
              </a:lnSpc>
            </a:pPr>
            <a:r>
              <a:rPr lang="en-US" sz="2400" dirty="0">
                <a:solidFill>
                  <a:schemeClr val="tx1"/>
                </a:solidFill>
                <a:latin typeface="Times New Roman" panose="02020603050405020304" pitchFamily="18" charset="0"/>
                <a:cs typeface="Times New Roman" panose="02020603050405020304" pitchFamily="18" charset="0"/>
                <a:hlinkClick r:id="rId6"/>
              </a:rPr>
              <a:t>https://huggingface.co/docs/transformers/model_doc/bart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7" name="Graphic 6" descr="Poi">
            <a:extLst>
              <a:ext uri="{FF2B5EF4-FFF2-40B4-BE49-F238E27FC236}">
                <a16:creationId xmlns:a16="http://schemas.microsoft.com/office/drawing/2014/main" id="{068B0DFE-E2C2-BAAE-E909-EA918A25CA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86302" y="2232894"/>
            <a:ext cx="3552824" cy="3552824"/>
          </a:xfrm>
          <a:prstGeom prst="rect">
            <a:avLst/>
          </a:prstGeom>
        </p:spPr>
      </p:pic>
    </p:spTree>
    <p:extLst>
      <p:ext uri="{BB962C8B-B14F-4D97-AF65-F5344CB8AC3E}">
        <p14:creationId xmlns:p14="http://schemas.microsoft.com/office/powerpoint/2010/main" val="38696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2">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2" name="Rectangle 44">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3" name="Rectangle 46">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4" name="Rectangle 48">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50ECCC-1EF8-21A8-AEA6-47B797387B2A}"/>
              </a:ext>
            </a:extLst>
          </p:cNvPr>
          <p:cNvSpPr>
            <a:spLocks noGrp="1"/>
          </p:cNvSpPr>
          <p:nvPr>
            <p:ph type="title"/>
          </p:nvPr>
        </p:nvSpPr>
        <p:spPr>
          <a:xfrm>
            <a:off x="838200" y="381000"/>
            <a:ext cx="10003218" cy="1600124"/>
          </a:xfrm>
        </p:spPr>
        <p:txBody>
          <a:bodyPr>
            <a:normAutofit/>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A4194B55-0B85-FA94-BB71-B9A623033DF9}"/>
              </a:ext>
            </a:extLst>
          </p:cNvPr>
          <p:cNvSpPr>
            <a:spLocks noGrp="1"/>
          </p:cNvSpPr>
          <p:nvPr>
            <p:ph idx="1"/>
          </p:nvPr>
        </p:nvSpPr>
        <p:spPr>
          <a:xfrm>
            <a:off x="838200" y="2745362"/>
            <a:ext cx="10669438" cy="3552824"/>
          </a:xfrm>
        </p:spPr>
        <p:txBody>
          <a:bodyPr anchor="ctr">
            <a:normAutofit/>
          </a:bodyPr>
          <a:lstStyle/>
          <a:p>
            <a:r>
              <a:rPr lang="en-US" sz="2400" b="0" i="0" dirty="0">
                <a:solidFill>
                  <a:schemeClr val="tx1"/>
                </a:solidFill>
                <a:effectLst/>
                <a:latin typeface="Times New Roman" panose="02020603050405020304" pitchFamily="18" charset="0"/>
                <a:cs typeface="Times New Roman" panose="02020603050405020304" pitchFamily="18" charset="0"/>
              </a:rPr>
              <a:t>To automatically generate a concise and coherent summary of a news article with </a:t>
            </a:r>
            <a:r>
              <a:rPr lang="en-US" sz="2400" dirty="0">
                <a:solidFill>
                  <a:schemeClr val="tx1"/>
                </a:solidFill>
                <a:latin typeface="Times New Roman" panose="02020603050405020304" pitchFamily="18" charset="0"/>
                <a:cs typeface="Times New Roman" panose="02020603050405020304" pitchFamily="18" charset="0"/>
              </a:rPr>
              <a:t>long context.</a:t>
            </a:r>
          </a:p>
          <a:p>
            <a:r>
              <a:rPr lang="en-US" sz="2400" dirty="0">
                <a:solidFill>
                  <a:schemeClr val="tx1"/>
                </a:solidFill>
                <a:latin typeface="Times New Roman" panose="02020603050405020304" pitchFamily="18" charset="0"/>
                <a:cs typeface="Times New Roman" panose="02020603050405020304" pitchFamily="18" charset="0"/>
              </a:rPr>
              <a:t>To develop a model that can accurately and efficiently summarize news articles.</a:t>
            </a: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99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2">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4">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F29A50-30BD-893D-1A8A-9D3A21A837A1}"/>
              </a:ext>
            </a:extLst>
          </p:cNvPr>
          <p:cNvSpPr>
            <a:spLocks noGrp="1"/>
          </p:cNvSpPr>
          <p:nvPr>
            <p:ph type="title"/>
          </p:nvPr>
        </p:nvSpPr>
        <p:spPr>
          <a:xfrm>
            <a:off x="1198182" y="381000"/>
            <a:ext cx="10003218" cy="1600124"/>
          </a:xfrm>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graphicFrame>
        <p:nvGraphicFramePr>
          <p:cNvPr id="21" name="Content Placeholder 2">
            <a:extLst>
              <a:ext uri="{FF2B5EF4-FFF2-40B4-BE49-F238E27FC236}">
                <a16:creationId xmlns:a16="http://schemas.microsoft.com/office/drawing/2014/main" id="{8A777D73-50D3-FC23-7ABA-8A3B963925C8}"/>
              </a:ext>
            </a:extLst>
          </p:cNvPr>
          <p:cNvGraphicFramePr>
            <a:graphicFrameLocks noGrp="1"/>
          </p:cNvGraphicFramePr>
          <p:nvPr>
            <p:ph idx="1"/>
            <p:extLst>
              <p:ext uri="{D42A27DB-BD31-4B8C-83A1-F6EECF244321}">
                <p14:modId xmlns:p14="http://schemas.microsoft.com/office/powerpoint/2010/main" val="1483020837"/>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464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BEF50F-F60D-357B-3921-FB4F5C1CF0FF}"/>
              </a:ext>
            </a:extLst>
          </p:cNvPr>
          <p:cNvSpPr>
            <a:spLocks noGrp="1"/>
          </p:cNvSpPr>
          <p:nvPr>
            <p:ph type="title"/>
          </p:nvPr>
        </p:nvSpPr>
        <p:spPr>
          <a:xfrm>
            <a:off x="1198182" y="381000"/>
            <a:ext cx="10003218" cy="1600124"/>
          </a:xfrm>
        </p:spPr>
        <p:txBody>
          <a:bodyPr>
            <a:normAutofit/>
          </a:bodyPr>
          <a:lstStyle/>
          <a:p>
            <a:r>
              <a:rPr lang="en-US"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BDEFC9E9-A708-2AB3-870C-6B414F0B44CC}"/>
              </a:ext>
            </a:extLst>
          </p:cNvPr>
          <p:cNvSpPr>
            <a:spLocks noGrp="1"/>
          </p:cNvSpPr>
          <p:nvPr>
            <p:ph idx="1"/>
          </p:nvPr>
        </p:nvSpPr>
        <p:spPr>
          <a:xfrm>
            <a:off x="1185756" y="2362200"/>
            <a:ext cx="8796444" cy="3935986"/>
          </a:xfrm>
        </p:spPr>
        <p:txBody>
          <a:bodyPr anchor="ctr">
            <a:normAutofit/>
          </a:bodyPr>
          <a:lstStyle/>
          <a:p>
            <a:pPr>
              <a:lnSpc>
                <a:spcPct val="150000"/>
              </a:lnSpc>
            </a:pPr>
            <a:r>
              <a:rPr lang="en-US" sz="2400" dirty="0">
                <a:solidFill>
                  <a:schemeClr val="tx1">
                    <a:alpha val="80000"/>
                  </a:schemeClr>
                </a:solidFill>
                <a:latin typeface="Times New Roman" panose="02020603050405020304" pitchFamily="18" charset="0"/>
                <a:cs typeface="Times New Roman" panose="02020603050405020304" pitchFamily="18" charset="0"/>
              </a:rPr>
              <a:t>Efficient information retrieval.</a:t>
            </a:r>
          </a:p>
          <a:p>
            <a:pPr>
              <a:lnSpc>
                <a:spcPct val="150000"/>
              </a:lnSpc>
            </a:pPr>
            <a:r>
              <a:rPr lang="en-US" sz="2400" dirty="0">
                <a:solidFill>
                  <a:schemeClr val="tx1">
                    <a:alpha val="80000"/>
                  </a:schemeClr>
                </a:solidFill>
                <a:latin typeface="Times New Roman" panose="02020603050405020304" pitchFamily="18" charset="0"/>
                <a:cs typeface="Times New Roman" panose="02020603050405020304" pitchFamily="18" charset="0"/>
              </a:rPr>
              <a:t>Facilitate automatic text analysis.</a:t>
            </a:r>
          </a:p>
          <a:p>
            <a:pPr>
              <a:lnSpc>
                <a:spcPct val="150000"/>
              </a:lnSpc>
            </a:pPr>
            <a:r>
              <a:rPr lang="en-US" sz="2400" dirty="0">
                <a:solidFill>
                  <a:schemeClr val="tx1">
                    <a:alpha val="80000"/>
                  </a:schemeClr>
                </a:solidFill>
                <a:latin typeface="Times New Roman" panose="02020603050405020304" pitchFamily="18" charset="0"/>
                <a:cs typeface="Times New Roman" panose="02020603050405020304" pitchFamily="18" charset="0"/>
              </a:rPr>
              <a:t>Easily understandable.</a:t>
            </a:r>
          </a:p>
          <a:p>
            <a:pPr>
              <a:lnSpc>
                <a:spcPct val="150000"/>
              </a:lnSpc>
            </a:pPr>
            <a:r>
              <a:rPr lang="en-US" sz="2400" dirty="0">
                <a:solidFill>
                  <a:schemeClr val="tx1">
                    <a:alpha val="80000"/>
                  </a:schemeClr>
                </a:solidFill>
                <a:latin typeface="Times New Roman" panose="02020603050405020304" pitchFamily="18" charset="0"/>
                <a:cs typeface="Times New Roman" panose="02020603050405020304" pitchFamily="18" charset="0"/>
              </a:rPr>
              <a:t>Helps in saving time.</a:t>
            </a:r>
          </a:p>
          <a:p>
            <a:endParaRPr lang="en-US" sz="1800" dirty="0">
              <a:solidFill>
                <a:schemeClr val="tx1">
                  <a:alpha val="80000"/>
                </a:schemeClr>
              </a:solidFill>
            </a:endParaRPr>
          </a:p>
          <a:p>
            <a:endParaRPr lang="en-US" sz="1800" dirty="0">
              <a:solidFill>
                <a:schemeClr val="tx1">
                  <a:alpha val="80000"/>
                </a:schemeClr>
              </a:solidFill>
            </a:endParaRPr>
          </a:p>
        </p:txBody>
      </p:sp>
    </p:spTree>
    <p:extLst>
      <p:ext uri="{BB962C8B-B14F-4D97-AF65-F5344CB8AC3E}">
        <p14:creationId xmlns:p14="http://schemas.microsoft.com/office/powerpoint/2010/main" val="340057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2">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1" name="Rectangle 34">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36">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BEF50F-F60D-357B-3921-FB4F5C1CF0FF}"/>
              </a:ext>
            </a:extLst>
          </p:cNvPr>
          <p:cNvSpPr>
            <a:spLocks noGrp="1"/>
          </p:cNvSpPr>
          <p:nvPr>
            <p:ph type="title"/>
          </p:nvPr>
        </p:nvSpPr>
        <p:spPr>
          <a:xfrm>
            <a:off x="1198182" y="381000"/>
            <a:ext cx="10003218" cy="1600124"/>
          </a:xfrm>
        </p:spPr>
        <p:txBody>
          <a:bodyPr>
            <a:normAutofit/>
          </a:bodyPr>
          <a:lstStyle/>
          <a:p>
            <a:r>
              <a:rPr lang="en-US" dirty="0">
                <a:latin typeface="Times New Roman" panose="02020603050405020304" pitchFamily="18" charset="0"/>
                <a:cs typeface="Times New Roman" panose="02020603050405020304" pitchFamily="18" charset="0"/>
              </a:rPr>
              <a:t>Approach</a:t>
            </a:r>
          </a:p>
        </p:txBody>
      </p:sp>
      <p:graphicFrame>
        <p:nvGraphicFramePr>
          <p:cNvPr id="5" name="Content Placeholder 2">
            <a:extLst>
              <a:ext uri="{FF2B5EF4-FFF2-40B4-BE49-F238E27FC236}">
                <a16:creationId xmlns:a16="http://schemas.microsoft.com/office/drawing/2014/main" id="{68890A8F-A186-4CA6-2F39-42F140E77C46}"/>
              </a:ext>
            </a:extLst>
          </p:cNvPr>
          <p:cNvGraphicFramePr>
            <a:graphicFrameLocks noGrp="1"/>
          </p:cNvGraphicFramePr>
          <p:nvPr>
            <p:ph idx="1"/>
            <p:extLst>
              <p:ext uri="{D42A27DB-BD31-4B8C-83A1-F6EECF244321}">
                <p14:modId xmlns:p14="http://schemas.microsoft.com/office/powerpoint/2010/main" val="2592355012"/>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514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01000-3F70-54BD-47E1-FF4A18D54227}"/>
              </a:ext>
            </a:extLst>
          </p:cNvPr>
          <p:cNvSpPr>
            <a:spLocks noGrp="1"/>
          </p:cNvSpPr>
          <p:nvPr>
            <p:ph type="title"/>
          </p:nvPr>
        </p:nvSpPr>
        <p:spPr>
          <a:xfrm>
            <a:off x="1198182" y="381000"/>
            <a:ext cx="10003218" cy="1600124"/>
          </a:xfrm>
        </p:spPr>
        <p:txBody>
          <a:bodyPr>
            <a:normAutofit/>
          </a:bodyPr>
          <a:lstStyle/>
          <a:p>
            <a:r>
              <a:rPr lang="en-US" dirty="0">
                <a:latin typeface="Times New Roman" panose="02020603050405020304" pitchFamily="18" charset="0"/>
                <a:cs typeface="Times New Roman" panose="02020603050405020304" pitchFamily="18" charset="0"/>
              </a:rPr>
              <a:t>Dataset</a:t>
            </a:r>
          </a:p>
        </p:txBody>
      </p:sp>
      <p:graphicFrame>
        <p:nvGraphicFramePr>
          <p:cNvPr id="5" name="Content Placeholder 2">
            <a:extLst>
              <a:ext uri="{FF2B5EF4-FFF2-40B4-BE49-F238E27FC236}">
                <a16:creationId xmlns:a16="http://schemas.microsoft.com/office/drawing/2014/main" id="{44D283D3-F224-0B51-4AD7-684D5F164B23}"/>
              </a:ext>
            </a:extLst>
          </p:cNvPr>
          <p:cNvGraphicFramePr>
            <a:graphicFrameLocks noGrp="1"/>
          </p:cNvGraphicFramePr>
          <p:nvPr>
            <p:ph idx="1"/>
            <p:extLst>
              <p:ext uri="{D42A27DB-BD31-4B8C-83A1-F6EECF244321}">
                <p14:modId xmlns:p14="http://schemas.microsoft.com/office/powerpoint/2010/main" val="4273243870"/>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758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F63871-DBA0-510C-61BD-2664A564B251}"/>
              </a:ext>
            </a:extLst>
          </p:cNvPr>
          <p:cNvSpPr>
            <a:spLocks noGrp="1"/>
          </p:cNvSpPr>
          <p:nvPr>
            <p:ph type="title"/>
          </p:nvPr>
        </p:nvSpPr>
        <p:spPr>
          <a:xfrm>
            <a:off x="838200" y="381000"/>
            <a:ext cx="10003218" cy="1600124"/>
          </a:xfrm>
        </p:spPr>
        <p:txBody>
          <a:bodyPr>
            <a:normAutofit/>
          </a:bodyPr>
          <a:lstStyle/>
          <a:p>
            <a:r>
              <a:rPr lang="en-US" dirty="0">
                <a:latin typeface="Times New Roman" panose="02020603050405020304" pitchFamily="18" charset="0"/>
                <a:cs typeface="Times New Roman" panose="02020603050405020304" pitchFamily="18" charset="0"/>
              </a:rPr>
              <a:t>Dataset</a:t>
            </a:r>
          </a:p>
        </p:txBody>
      </p:sp>
      <p:pic>
        <p:nvPicPr>
          <p:cNvPr id="7" name="Picture 6" descr="Text&#10;&#10;Description automatically generated">
            <a:extLst>
              <a:ext uri="{FF2B5EF4-FFF2-40B4-BE49-F238E27FC236}">
                <a16:creationId xmlns:a16="http://schemas.microsoft.com/office/drawing/2014/main" id="{03B5C801-E8AE-563D-8DA5-BA6797BC3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99" y="2605386"/>
            <a:ext cx="11076941" cy="3693814"/>
          </a:xfrm>
          <a:prstGeom prst="rect">
            <a:avLst/>
          </a:prstGeom>
        </p:spPr>
      </p:pic>
    </p:spTree>
    <p:extLst>
      <p:ext uri="{BB962C8B-B14F-4D97-AF65-F5344CB8AC3E}">
        <p14:creationId xmlns:p14="http://schemas.microsoft.com/office/powerpoint/2010/main" val="67443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18AAC8-9F73-F089-BBF9-9FD1B216C847}"/>
              </a:ext>
            </a:extLst>
          </p:cNvPr>
          <p:cNvSpPr>
            <a:spLocks noGrp="1"/>
          </p:cNvSpPr>
          <p:nvPr>
            <p:ph type="title"/>
          </p:nvPr>
        </p:nvSpPr>
        <p:spPr>
          <a:xfrm>
            <a:off x="838200" y="381000"/>
            <a:ext cx="10003218" cy="1600124"/>
          </a:xfrm>
        </p:spPr>
        <p:txBody>
          <a:bodyPr>
            <a:normAutofit/>
          </a:bodyPr>
          <a:lstStyle/>
          <a:p>
            <a:r>
              <a:rPr lang="en-US">
                <a:latin typeface="Times New Roman" panose="02020603050405020304" pitchFamily="18" charset="0"/>
                <a:cs typeface="Times New Roman" panose="02020603050405020304" pitchFamily="18" charset="0"/>
              </a:rPr>
              <a:t>Tools:</a:t>
            </a:r>
          </a:p>
        </p:txBody>
      </p:sp>
      <p:sp>
        <p:nvSpPr>
          <p:cNvPr id="23" name="Content Placeholder 2">
            <a:extLst>
              <a:ext uri="{FF2B5EF4-FFF2-40B4-BE49-F238E27FC236}">
                <a16:creationId xmlns:a16="http://schemas.microsoft.com/office/drawing/2014/main" id="{B97FA193-A92D-8CFF-8305-92FB5C6EB7A2}"/>
              </a:ext>
            </a:extLst>
          </p:cNvPr>
          <p:cNvSpPr>
            <a:spLocks noGrp="1"/>
          </p:cNvSpPr>
          <p:nvPr>
            <p:ph idx="1"/>
          </p:nvPr>
        </p:nvSpPr>
        <p:spPr>
          <a:xfrm>
            <a:off x="838200" y="2745362"/>
            <a:ext cx="4800600" cy="3552824"/>
          </a:xfrm>
        </p:spPr>
        <p:txBody>
          <a:bodyPr anchor="ctr">
            <a:normAutofit/>
          </a:bodyPr>
          <a:lstStyle/>
          <a:p>
            <a:r>
              <a:rPr lang="en-US" sz="2400" dirty="0">
                <a:solidFill>
                  <a:schemeClr val="tx1"/>
                </a:solidFill>
                <a:latin typeface="Times New Roman" panose="02020603050405020304" pitchFamily="18" charset="0"/>
                <a:cs typeface="Times New Roman" panose="02020603050405020304" pitchFamily="18" charset="0"/>
              </a:rPr>
              <a:t>NLTK</a:t>
            </a:r>
          </a:p>
          <a:p>
            <a:r>
              <a:rPr lang="en-US" sz="2400" dirty="0">
                <a:solidFill>
                  <a:schemeClr val="tx1"/>
                </a:solidFill>
                <a:latin typeface="Times New Roman" panose="02020603050405020304" pitchFamily="18" charset="0"/>
                <a:cs typeface="Times New Roman" panose="02020603050405020304" pitchFamily="18" charset="0"/>
              </a:rPr>
              <a:t>Python 3</a:t>
            </a:r>
          </a:p>
          <a:p>
            <a:r>
              <a:rPr lang="en-US" sz="2400" dirty="0">
                <a:solidFill>
                  <a:schemeClr val="tx1"/>
                </a:solidFill>
                <a:latin typeface="Times New Roman" panose="02020603050405020304" pitchFamily="18" charset="0"/>
                <a:cs typeface="Times New Roman" panose="02020603050405020304" pitchFamily="18" charset="0"/>
              </a:rPr>
              <a:t>Google </a:t>
            </a:r>
            <a:r>
              <a:rPr lang="en-US" sz="2400" dirty="0" err="1">
                <a:solidFill>
                  <a:schemeClr val="tx1"/>
                </a:solidFill>
                <a:latin typeface="Times New Roman" panose="02020603050405020304" pitchFamily="18" charset="0"/>
                <a:cs typeface="Times New Roman" panose="02020603050405020304" pitchFamily="18" charset="0"/>
              </a:rPr>
              <a:t>Colab</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Transformers</a:t>
            </a:r>
          </a:p>
          <a:p>
            <a:r>
              <a:rPr lang="en-US" sz="2400" dirty="0">
                <a:solidFill>
                  <a:schemeClr val="tx1"/>
                </a:solidFill>
                <a:latin typeface="Times New Roman" panose="02020603050405020304" pitchFamily="18" charset="0"/>
                <a:cs typeface="Times New Roman" panose="02020603050405020304" pitchFamily="18" charset="0"/>
              </a:rPr>
              <a:t>BART/T-5</a:t>
            </a:r>
          </a:p>
        </p:txBody>
      </p:sp>
      <p:pic>
        <p:nvPicPr>
          <p:cNvPr id="24" name="Graphic 6" descr="Robot">
            <a:extLst>
              <a:ext uri="{FF2B5EF4-FFF2-40B4-BE49-F238E27FC236}">
                <a16:creationId xmlns:a16="http://schemas.microsoft.com/office/drawing/2014/main" id="{297EFAB8-B68B-A99E-5FFC-A761F82253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13102" y="2745362"/>
            <a:ext cx="3552824" cy="3552824"/>
          </a:xfrm>
          <a:prstGeom prst="rect">
            <a:avLst/>
          </a:prstGeom>
        </p:spPr>
      </p:pic>
    </p:spTree>
    <p:extLst>
      <p:ext uri="{BB962C8B-B14F-4D97-AF65-F5344CB8AC3E}">
        <p14:creationId xmlns:p14="http://schemas.microsoft.com/office/powerpoint/2010/main" val="141275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22CFE6-C149-7E1B-C603-FE871AD23E44}"/>
              </a:ext>
            </a:extLst>
          </p:cNvPr>
          <p:cNvSpPr>
            <a:spLocks noGrp="1"/>
          </p:cNvSpPr>
          <p:nvPr>
            <p:ph type="title"/>
          </p:nvPr>
        </p:nvSpPr>
        <p:spPr>
          <a:xfrm>
            <a:off x="838200" y="381000"/>
            <a:ext cx="10003218" cy="1600124"/>
          </a:xfrm>
        </p:spPr>
        <p:txBody>
          <a:bodyPr>
            <a:normAutofit/>
          </a:bodyPr>
          <a:lstStyle/>
          <a:p>
            <a:r>
              <a:rPr lang="en-US" dirty="0">
                <a:latin typeface="Times New Roman" panose="02020603050405020304" pitchFamily="18" charset="0"/>
                <a:cs typeface="Times New Roman" panose="02020603050405020304" pitchFamily="18" charset="0"/>
              </a:rPr>
              <a:t>Evaluation Methodology:</a:t>
            </a:r>
          </a:p>
        </p:txBody>
      </p:sp>
      <p:sp>
        <p:nvSpPr>
          <p:cNvPr id="3" name="Content Placeholder 2">
            <a:extLst>
              <a:ext uri="{FF2B5EF4-FFF2-40B4-BE49-F238E27FC236}">
                <a16:creationId xmlns:a16="http://schemas.microsoft.com/office/drawing/2014/main" id="{80FAC518-4C84-0DC6-15D1-2DCC1A1468FE}"/>
              </a:ext>
            </a:extLst>
          </p:cNvPr>
          <p:cNvSpPr>
            <a:spLocks noGrp="1"/>
          </p:cNvSpPr>
          <p:nvPr>
            <p:ph idx="1"/>
          </p:nvPr>
        </p:nvSpPr>
        <p:spPr>
          <a:xfrm>
            <a:off x="838200" y="1785668"/>
            <a:ext cx="6629400" cy="4512518"/>
          </a:xfrm>
        </p:spPr>
        <p:txBody>
          <a:bodyPr anchor="ctr">
            <a:norm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Automatic Evaluation:</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Metrics such as ROUGE, BLEU, and METEOR can be used to compare the generated summaries with the reference summaries. </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These metrics are commonly used to evaluate the quality of machine-generated summaries and can provide a quantitative measure of performance.</a:t>
            </a:r>
          </a:p>
        </p:txBody>
      </p:sp>
      <p:pic>
        <p:nvPicPr>
          <p:cNvPr id="7" name="Graphic 6" descr="Bar chart">
            <a:extLst>
              <a:ext uri="{FF2B5EF4-FFF2-40B4-BE49-F238E27FC236}">
                <a16:creationId xmlns:a16="http://schemas.microsoft.com/office/drawing/2014/main" id="{0E5797D1-E6CB-B1FD-D970-52532A03F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29095" y="2265515"/>
            <a:ext cx="3552824" cy="3552824"/>
          </a:xfrm>
          <a:prstGeom prst="rect">
            <a:avLst/>
          </a:prstGeom>
        </p:spPr>
      </p:pic>
    </p:spTree>
    <p:extLst>
      <p:ext uri="{BB962C8B-B14F-4D97-AF65-F5344CB8AC3E}">
        <p14:creationId xmlns:p14="http://schemas.microsoft.com/office/powerpoint/2010/main" val="3983296219"/>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3002</TotalTime>
  <Words>359</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AvenirNext LT Pro Medium</vt:lpstr>
      <vt:lpstr>Times New Roman</vt:lpstr>
      <vt:lpstr>BlockprintVTI</vt:lpstr>
      <vt:lpstr>NEWS ARTICLE SUMMARIZATION</vt:lpstr>
      <vt:lpstr>Objective:</vt:lpstr>
      <vt:lpstr>Introduction</vt:lpstr>
      <vt:lpstr>Advantages</vt:lpstr>
      <vt:lpstr>Approach</vt:lpstr>
      <vt:lpstr>Dataset</vt:lpstr>
      <vt:lpstr>Dataset</vt:lpstr>
      <vt:lpstr>Tools:</vt:lpstr>
      <vt:lpstr>Evaluation Methodology:</vt:lpstr>
      <vt:lpstr>RESULT</vt:lpstr>
      <vt:lpstr>RESULT</vt:lpstr>
      <vt:lpstr>RESULT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DSCI-6004-01 Project Proposal</dc:title>
  <dc:creator>Yogi Karumulla</dc:creator>
  <cp:lastModifiedBy>Paluri, Raghavendra Reddy</cp:lastModifiedBy>
  <cp:revision>3</cp:revision>
  <dcterms:created xsi:type="dcterms:W3CDTF">2023-04-09T19:31:28Z</dcterms:created>
  <dcterms:modified xsi:type="dcterms:W3CDTF">2023-05-02T03:38:16Z</dcterms:modified>
</cp:coreProperties>
</file>