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9" r:id="rId11"/>
    <p:sldId id="265" r:id="rId12"/>
    <p:sldId id="270" r:id="rId13"/>
    <p:sldId id="266" r:id="rId14"/>
    <p:sldId id="268" r:id="rId15"/>
    <p:sldId id="271" r:id="rId16"/>
    <p:sldId id="276" r:id="rId17"/>
    <p:sldId id="272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31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31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3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31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31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940587-3CBF-41E8-826D-BC64FEB848C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C444082-75BA-4AF3-A9F5-21AE5C47C981}">
      <dgm:prSet/>
      <dgm:spPr/>
      <dgm:t>
        <a:bodyPr/>
        <a:lstStyle/>
        <a:p>
          <a:r>
            <a:rPr lang="en-US" dirty="0"/>
            <a:t>Sensor connection(Phase-1)</a:t>
          </a:r>
        </a:p>
        <a:p>
          <a:r>
            <a:rPr lang="en-US" dirty="0"/>
            <a:t>September 7</a:t>
          </a:r>
        </a:p>
      </dgm:t>
    </dgm:pt>
    <dgm:pt modelId="{E1ED75A7-3E1D-4F8A-805F-058124486C5B}" type="parTrans" cxnId="{0EC42C64-FA0D-4D9F-8CC9-5EB13DD2CE34}">
      <dgm:prSet/>
      <dgm:spPr/>
      <dgm:t>
        <a:bodyPr/>
        <a:lstStyle/>
        <a:p>
          <a:endParaRPr lang="en-US"/>
        </a:p>
      </dgm:t>
    </dgm:pt>
    <dgm:pt modelId="{D8864B9E-27A7-4889-ADB9-68D8FE301E47}" type="sibTrans" cxnId="{0EC42C64-FA0D-4D9F-8CC9-5EB13DD2CE34}">
      <dgm:prSet/>
      <dgm:spPr/>
      <dgm:t>
        <a:bodyPr/>
        <a:lstStyle/>
        <a:p>
          <a:endParaRPr lang="en-US"/>
        </a:p>
      </dgm:t>
    </dgm:pt>
    <dgm:pt modelId="{2715F8F9-135C-4776-B2AB-1F399F37C0BD}">
      <dgm:prSet/>
      <dgm:spPr/>
      <dgm:t>
        <a:bodyPr/>
        <a:lstStyle/>
        <a:p>
          <a:r>
            <a:rPr lang="en-US" dirty="0"/>
            <a:t>connecting sensors and briefly testing the model. </a:t>
          </a:r>
        </a:p>
      </dgm:t>
    </dgm:pt>
    <dgm:pt modelId="{96B11509-05BE-4354-B650-1E6723582081}" type="parTrans" cxnId="{0342C4A9-BF8B-4933-9B25-CA876FB9B75D}">
      <dgm:prSet/>
      <dgm:spPr/>
      <dgm:t>
        <a:bodyPr/>
        <a:lstStyle/>
        <a:p>
          <a:endParaRPr lang="en-US"/>
        </a:p>
      </dgm:t>
    </dgm:pt>
    <dgm:pt modelId="{CB990A19-F6F6-4867-AAD8-DC73A78BA827}" type="sibTrans" cxnId="{0342C4A9-BF8B-4933-9B25-CA876FB9B75D}">
      <dgm:prSet/>
      <dgm:spPr/>
      <dgm:t>
        <a:bodyPr/>
        <a:lstStyle/>
        <a:p>
          <a:endParaRPr lang="en-US"/>
        </a:p>
      </dgm:t>
    </dgm:pt>
    <dgm:pt modelId="{A88A5169-7917-4FE0-9A0C-E8DD83B538BC}" type="pres">
      <dgm:prSet presAssocID="{37940587-3CBF-41E8-826D-BC64FEB848CF}" presName="root" presStyleCnt="0">
        <dgm:presLayoutVars>
          <dgm:dir/>
          <dgm:resizeHandles val="exact"/>
        </dgm:presLayoutVars>
      </dgm:prSet>
      <dgm:spPr/>
    </dgm:pt>
    <dgm:pt modelId="{3C8C8282-6B21-4D94-B88F-368FAE7A326F}" type="pres">
      <dgm:prSet presAssocID="{AC444082-75BA-4AF3-A9F5-21AE5C47C981}" presName="compNode" presStyleCnt="0"/>
      <dgm:spPr/>
    </dgm:pt>
    <dgm:pt modelId="{D0A2A2C7-AD7D-42AB-BD6E-CE1690F0B33C}" type="pres">
      <dgm:prSet presAssocID="{AC444082-75BA-4AF3-A9F5-21AE5C47C981}" presName="bgRect" presStyleLbl="bgShp" presStyleIdx="0" presStyleCnt="2"/>
      <dgm:spPr/>
    </dgm:pt>
    <dgm:pt modelId="{DBDB0954-AF5C-46C5-BBFF-787A96DA70DE}" type="pres">
      <dgm:prSet presAssocID="{AC444082-75BA-4AF3-A9F5-21AE5C47C98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31D28234-745F-4B5C-A38A-EC0EA312A398}" type="pres">
      <dgm:prSet presAssocID="{AC444082-75BA-4AF3-A9F5-21AE5C47C981}" presName="spaceRect" presStyleCnt="0"/>
      <dgm:spPr/>
    </dgm:pt>
    <dgm:pt modelId="{89AF9595-C59A-4902-8684-FE99A90F40B9}" type="pres">
      <dgm:prSet presAssocID="{AC444082-75BA-4AF3-A9F5-21AE5C47C981}" presName="parTx" presStyleLbl="revTx" presStyleIdx="0" presStyleCnt="2">
        <dgm:presLayoutVars>
          <dgm:chMax val="0"/>
          <dgm:chPref val="0"/>
        </dgm:presLayoutVars>
      </dgm:prSet>
      <dgm:spPr/>
    </dgm:pt>
    <dgm:pt modelId="{585E1E8E-7B4F-4280-B670-2ACDF6A4395C}" type="pres">
      <dgm:prSet presAssocID="{D8864B9E-27A7-4889-ADB9-68D8FE301E47}" presName="sibTrans" presStyleCnt="0"/>
      <dgm:spPr/>
    </dgm:pt>
    <dgm:pt modelId="{78F0C5D4-B437-4E4E-9908-73DC6515BF7C}" type="pres">
      <dgm:prSet presAssocID="{2715F8F9-135C-4776-B2AB-1F399F37C0BD}" presName="compNode" presStyleCnt="0"/>
      <dgm:spPr/>
    </dgm:pt>
    <dgm:pt modelId="{31C6EA54-463B-4E73-AD11-C49A4CC88A1A}" type="pres">
      <dgm:prSet presAssocID="{2715F8F9-135C-4776-B2AB-1F399F37C0BD}" presName="bgRect" presStyleLbl="bgShp" presStyleIdx="1" presStyleCnt="2"/>
      <dgm:spPr/>
    </dgm:pt>
    <dgm:pt modelId="{267C8D17-7DAD-49F4-981F-C5FEBC3FFE64}" type="pres">
      <dgm:prSet presAssocID="{2715F8F9-135C-4776-B2AB-1F399F37C0B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2CB8E9E-937D-41BA-9725-E3B00D351B59}" type="pres">
      <dgm:prSet presAssocID="{2715F8F9-135C-4776-B2AB-1F399F37C0BD}" presName="spaceRect" presStyleCnt="0"/>
      <dgm:spPr/>
    </dgm:pt>
    <dgm:pt modelId="{44E9C33D-1A77-42B5-9872-636CA664D6CA}" type="pres">
      <dgm:prSet presAssocID="{2715F8F9-135C-4776-B2AB-1F399F37C0B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633DA5C-CA30-4FF6-9D02-B63F11B037FD}" type="presOf" srcId="{37940587-3CBF-41E8-826D-BC64FEB848CF}" destId="{A88A5169-7917-4FE0-9A0C-E8DD83B538BC}" srcOrd="0" destOrd="0" presId="urn:microsoft.com/office/officeart/2018/2/layout/IconVerticalSolidList"/>
    <dgm:cxn modelId="{0EC42C64-FA0D-4D9F-8CC9-5EB13DD2CE34}" srcId="{37940587-3CBF-41E8-826D-BC64FEB848CF}" destId="{AC444082-75BA-4AF3-A9F5-21AE5C47C981}" srcOrd="0" destOrd="0" parTransId="{E1ED75A7-3E1D-4F8A-805F-058124486C5B}" sibTransId="{D8864B9E-27A7-4889-ADB9-68D8FE301E47}"/>
    <dgm:cxn modelId="{D55FAA99-BD6C-4FC4-AD11-AF21DB3DA658}" type="presOf" srcId="{2715F8F9-135C-4776-B2AB-1F399F37C0BD}" destId="{44E9C33D-1A77-42B5-9872-636CA664D6CA}" srcOrd="0" destOrd="0" presId="urn:microsoft.com/office/officeart/2018/2/layout/IconVerticalSolidList"/>
    <dgm:cxn modelId="{0342C4A9-BF8B-4933-9B25-CA876FB9B75D}" srcId="{37940587-3CBF-41E8-826D-BC64FEB848CF}" destId="{2715F8F9-135C-4776-B2AB-1F399F37C0BD}" srcOrd="1" destOrd="0" parTransId="{96B11509-05BE-4354-B650-1E6723582081}" sibTransId="{CB990A19-F6F6-4867-AAD8-DC73A78BA827}"/>
    <dgm:cxn modelId="{6F8BD3E3-01EF-4F20-9B9E-F7CAD2A176A5}" type="presOf" srcId="{AC444082-75BA-4AF3-A9F5-21AE5C47C981}" destId="{89AF9595-C59A-4902-8684-FE99A90F40B9}" srcOrd="0" destOrd="0" presId="urn:microsoft.com/office/officeart/2018/2/layout/IconVerticalSolidList"/>
    <dgm:cxn modelId="{B9466764-86F9-4338-976D-7B69CE620E80}" type="presParOf" srcId="{A88A5169-7917-4FE0-9A0C-E8DD83B538BC}" destId="{3C8C8282-6B21-4D94-B88F-368FAE7A326F}" srcOrd="0" destOrd="0" presId="urn:microsoft.com/office/officeart/2018/2/layout/IconVerticalSolidList"/>
    <dgm:cxn modelId="{DDBBF108-5B64-4630-8236-A8F116CA3A3E}" type="presParOf" srcId="{3C8C8282-6B21-4D94-B88F-368FAE7A326F}" destId="{D0A2A2C7-AD7D-42AB-BD6E-CE1690F0B33C}" srcOrd="0" destOrd="0" presId="urn:microsoft.com/office/officeart/2018/2/layout/IconVerticalSolidList"/>
    <dgm:cxn modelId="{6482F1F4-19C7-44AC-A5C4-9FB49A33D343}" type="presParOf" srcId="{3C8C8282-6B21-4D94-B88F-368FAE7A326F}" destId="{DBDB0954-AF5C-46C5-BBFF-787A96DA70DE}" srcOrd="1" destOrd="0" presId="urn:microsoft.com/office/officeart/2018/2/layout/IconVerticalSolidList"/>
    <dgm:cxn modelId="{31D08092-B23D-44AC-B425-60DF08ABA765}" type="presParOf" srcId="{3C8C8282-6B21-4D94-B88F-368FAE7A326F}" destId="{31D28234-745F-4B5C-A38A-EC0EA312A398}" srcOrd="2" destOrd="0" presId="urn:microsoft.com/office/officeart/2018/2/layout/IconVerticalSolidList"/>
    <dgm:cxn modelId="{52F1CE31-4442-4E92-94B8-9DCFB5C77102}" type="presParOf" srcId="{3C8C8282-6B21-4D94-B88F-368FAE7A326F}" destId="{89AF9595-C59A-4902-8684-FE99A90F40B9}" srcOrd="3" destOrd="0" presId="urn:microsoft.com/office/officeart/2018/2/layout/IconVerticalSolidList"/>
    <dgm:cxn modelId="{37F9B9DC-88A0-47A9-BFA7-5A4347EFBBFD}" type="presParOf" srcId="{A88A5169-7917-4FE0-9A0C-E8DD83B538BC}" destId="{585E1E8E-7B4F-4280-B670-2ACDF6A4395C}" srcOrd="1" destOrd="0" presId="urn:microsoft.com/office/officeart/2018/2/layout/IconVerticalSolidList"/>
    <dgm:cxn modelId="{C83F9AAF-F809-4652-9993-BB146D5D7A0B}" type="presParOf" srcId="{A88A5169-7917-4FE0-9A0C-E8DD83B538BC}" destId="{78F0C5D4-B437-4E4E-9908-73DC6515BF7C}" srcOrd="2" destOrd="0" presId="urn:microsoft.com/office/officeart/2018/2/layout/IconVerticalSolidList"/>
    <dgm:cxn modelId="{94915107-B555-499B-AF75-A0C7A5E6CC21}" type="presParOf" srcId="{78F0C5D4-B437-4E4E-9908-73DC6515BF7C}" destId="{31C6EA54-463B-4E73-AD11-C49A4CC88A1A}" srcOrd="0" destOrd="0" presId="urn:microsoft.com/office/officeart/2018/2/layout/IconVerticalSolidList"/>
    <dgm:cxn modelId="{9602181D-F740-49B4-815D-D955A930B769}" type="presParOf" srcId="{78F0C5D4-B437-4E4E-9908-73DC6515BF7C}" destId="{267C8D17-7DAD-49F4-981F-C5FEBC3FFE64}" srcOrd="1" destOrd="0" presId="urn:microsoft.com/office/officeart/2018/2/layout/IconVerticalSolidList"/>
    <dgm:cxn modelId="{930D324D-9843-4BF3-8985-F1307BAD50D2}" type="presParOf" srcId="{78F0C5D4-B437-4E4E-9908-73DC6515BF7C}" destId="{32CB8E9E-937D-41BA-9725-E3B00D351B59}" srcOrd="2" destOrd="0" presId="urn:microsoft.com/office/officeart/2018/2/layout/IconVerticalSolidList"/>
    <dgm:cxn modelId="{5F4224E0-F6E7-4580-8D4B-96EC14A3A6F8}" type="presParOf" srcId="{78F0C5D4-B437-4E4E-9908-73DC6515BF7C}" destId="{44E9C33D-1A77-42B5-9872-636CA664D6C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5E02D6-ED7B-4968-8E5A-9B993C50921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0625DF5-9C5A-4D6F-9053-334C19FD56AA}">
      <dgm:prSet/>
      <dgm:spPr/>
      <dgm:t>
        <a:bodyPr/>
        <a:lstStyle/>
        <a:p>
          <a:r>
            <a:rPr lang="en-US" dirty="0"/>
            <a:t>Data analysis(Phase-2)</a:t>
          </a:r>
        </a:p>
        <a:p>
          <a:r>
            <a:rPr lang="en-US" dirty="0"/>
            <a:t>September 15</a:t>
          </a:r>
        </a:p>
      </dgm:t>
    </dgm:pt>
    <dgm:pt modelId="{06BB4B41-E79D-45DC-938B-9E185B34DCB3}" type="parTrans" cxnId="{760018CB-9467-4970-AF77-E62794DE6AD2}">
      <dgm:prSet/>
      <dgm:spPr/>
      <dgm:t>
        <a:bodyPr/>
        <a:lstStyle/>
        <a:p>
          <a:endParaRPr lang="en-US"/>
        </a:p>
      </dgm:t>
    </dgm:pt>
    <dgm:pt modelId="{8366BEEB-3FBC-46B5-AA8A-F8F0A8B6753B}" type="sibTrans" cxnId="{760018CB-9467-4970-AF77-E62794DE6AD2}">
      <dgm:prSet/>
      <dgm:spPr/>
      <dgm:t>
        <a:bodyPr/>
        <a:lstStyle/>
        <a:p>
          <a:endParaRPr lang="en-US"/>
        </a:p>
      </dgm:t>
    </dgm:pt>
    <dgm:pt modelId="{D2F43773-3A06-449C-A301-842E06B10D4F}">
      <dgm:prSet/>
      <dgm:spPr/>
      <dgm:t>
        <a:bodyPr/>
        <a:lstStyle/>
        <a:p>
          <a:r>
            <a:rPr lang="en-US" dirty="0"/>
            <a:t>comparing the data of the sensors in different environments. Understating the sensors and its drawbacks if any to modify and use different sensors.</a:t>
          </a:r>
        </a:p>
      </dgm:t>
    </dgm:pt>
    <dgm:pt modelId="{9A2B84FF-6B00-4170-AC58-115E332D269A}" type="parTrans" cxnId="{B6DC2BEF-DAC3-4F9F-81C4-DBC2B9446768}">
      <dgm:prSet/>
      <dgm:spPr/>
      <dgm:t>
        <a:bodyPr/>
        <a:lstStyle/>
        <a:p>
          <a:endParaRPr lang="en-US"/>
        </a:p>
      </dgm:t>
    </dgm:pt>
    <dgm:pt modelId="{F253369D-7F32-4067-A44A-E34987ABE6F6}" type="sibTrans" cxnId="{B6DC2BEF-DAC3-4F9F-81C4-DBC2B9446768}">
      <dgm:prSet/>
      <dgm:spPr/>
      <dgm:t>
        <a:bodyPr/>
        <a:lstStyle/>
        <a:p>
          <a:endParaRPr lang="en-US"/>
        </a:p>
      </dgm:t>
    </dgm:pt>
    <dgm:pt modelId="{80D22CD0-90AA-4E1C-B383-CCE97843682D}" type="pres">
      <dgm:prSet presAssocID="{025E02D6-ED7B-4968-8E5A-9B993C509219}" presName="root" presStyleCnt="0">
        <dgm:presLayoutVars>
          <dgm:dir/>
          <dgm:resizeHandles val="exact"/>
        </dgm:presLayoutVars>
      </dgm:prSet>
      <dgm:spPr/>
    </dgm:pt>
    <dgm:pt modelId="{8B61C022-3FB4-475D-AAEC-C91674E148CD}" type="pres">
      <dgm:prSet presAssocID="{A0625DF5-9C5A-4D6F-9053-334C19FD56AA}" presName="compNode" presStyleCnt="0"/>
      <dgm:spPr/>
    </dgm:pt>
    <dgm:pt modelId="{A02D3022-8EB2-4DD9-8794-0C40BD9EE695}" type="pres">
      <dgm:prSet presAssocID="{A0625DF5-9C5A-4D6F-9053-334C19FD56AA}" presName="bgRect" presStyleLbl="bgShp" presStyleIdx="0" presStyleCnt="2"/>
      <dgm:spPr/>
    </dgm:pt>
    <dgm:pt modelId="{FC069115-598C-47DB-A58F-4AED9CD5D14D}" type="pres">
      <dgm:prSet presAssocID="{A0625DF5-9C5A-4D6F-9053-334C19FD56A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52F925E-CEE3-4954-9215-DAD71AC5FB5F}" type="pres">
      <dgm:prSet presAssocID="{A0625DF5-9C5A-4D6F-9053-334C19FD56AA}" presName="spaceRect" presStyleCnt="0"/>
      <dgm:spPr/>
    </dgm:pt>
    <dgm:pt modelId="{CC4B0725-D956-4668-B1B5-C42D2A91D0DD}" type="pres">
      <dgm:prSet presAssocID="{A0625DF5-9C5A-4D6F-9053-334C19FD56AA}" presName="parTx" presStyleLbl="revTx" presStyleIdx="0" presStyleCnt="2">
        <dgm:presLayoutVars>
          <dgm:chMax val="0"/>
          <dgm:chPref val="0"/>
        </dgm:presLayoutVars>
      </dgm:prSet>
      <dgm:spPr/>
    </dgm:pt>
    <dgm:pt modelId="{8E1164F9-4A4B-4FB8-B202-8568EF016D5F}" type="pres">
      <dgm:prSet presAssocID="{8366BEEB-3FBC-46B5-AA8A-F8F0A8B6753B}" presName="sibTrans" presStyleCnt="0"/>
      <dgm:spPr/>
    </dgm:pt>
    <dgm:pt modelId="{9ADD202D-9A88-4B73-A003-54E77044AE40}" type="pres">
      <dgm:prSet presAssocID="{D2F43773-3A06-449C-A301-842E06B10D4F}" presName="compNode" presStyleCnt="0"/>
      <dgm:spPr/>
    </dgm:pt>
    <dgm:pt modelId="{6E0FD03F-E70A-40BC-AF68-5A415CEBCF5D}" type="pres">
      <dgm:prSet presAssocID="{D2F43773-3A06-449C-A301-842E06B10D4F}" presName="bgRect" presStyleLbl="bgShp" presStyleIdx="1" presStyleCnt="2"/>
      <dgm:spPr/>
    </dgm:pt>
    <dgm:pt modelId="{FCF7060E-504B-457A-9AAC-C8512776961F}" type="pres">
      <dgm:prSet presAssocID="{D2F43773-3A06-449C-A301-842E06B10D4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C1B8C3D-B1AD-46DC-9A41-DEEA4BFB1C7C}" type="pres">
      <dgm:prSet presAssocID="{D2F43773-3A06-449C-A301-842E06B10D4F}" presName="spaceRect" presStyleCnt="0"/>
      <dgm:spPr/>
    </dgm:pt>
    <dgm:pt modelId="{9584F501-A0FB-4629-B7C0-1FE760F85CB7}" type="pres">
      <dgm:prSet presAssocID="{D2F43773-3A06-449C-A301-842E06B10D4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8A46C4A-7006-4CA7-9CE7-619B269657B5}" type="presOf" srcId="{A0625DF5-9C5A-4D6F-9053-334C19FD56AA}" destId="{CC4B0725-D956-4668-B1B5-C42D2A91D0DD}" srcOrd="0" destOrd="0" presId="urn:microsoft.com/office/officeart/2018/2/layout/IconVerticalSolidList"/>
    <dgm:cxn modelId="{508C5E4C-ECEA-463A-9018-B318D8305581}" type="presOf" srcId="{D2F43773-3A06-449C-A301-842E06B10D4F}" destId="{9584F501-A0FB-4629-B7C0-1FE760F85CB7}" srcOrd="0" destOrd="0" presId="urn:microsoft.com/office/officeart/2018/2/layout/IconVerticalSolidList"/>
    <dgm:cxn modelId="{C7BD4298-F0D3-424E-ACDA-E894569C6C17}" type="presOf" srcId="{025E02D6-ED7B-4968-8E5A-9B993C509219}" destId="{80D22CD0-90AA-4E1C-B383-CCE97843682D}" srcOrd="0" destOrd="0" presId="urn:microsoft.com/office/officeart/2018/2/layout/IconVerticalSolidList"/>
    <dgm:cxn modelId="{760018CB-9467-4970-AF77-E62794DE6AD2}" srcId="{025E02D6-ED7B-4968-8E5A-9B993C509219}" destId="{A0625DF5-9C5A-4D6F-9053-334C19FD56AA}" srcOrd="0" destOrd="0" parTransId="{06BB4B41-E79D-45DC-938B-9E185B34DCB3}" sibTransId="{8366BEEB-3FBC-46B5-AA8A-F8F0A8B6753B}"/>
    <dgm:cxn modelId="{B6DC2BEF-DAC3-4F9F-81C4-DBC2B9446768}" srcId="{025E02D6-ED7B-4968-8E5A-9B993C509219}" destId="{D2F43773-3A06-449C-A301-842E06B10D4F}" srcOrd="1" destOrd="0" parTransId="{9A2B84FF-6B00-4170-AC58-115E332D269A}" sibTransId="{F253369D-7F32-4067-A44A-E34987ABE6F6}"/>
    <dgm:cxn modelId="{E42C5EEC-9410-43F7-A7B9-418582577526}" type="presParOf" srcId="{80D22CD0-90AA-4E1C-B383-CCE97843682D}" destId="{8B61C022-3FB4-475D-AAEC-C91674E148CD}" srcOrd="0" destOrd="0" presId="urn:microsoft.com/office/officeart/2018/2/layout/IconVerticalSolidList"/>
    <dgm:cxn modelId="{5A134CB1-C270-40A2-86EF-F4F179D08E34}" type="presParOf" srcId="{8B61C022-3FB4-475D-AAEC-C91674E148CD}" destId="{A02D3022-8EB2-4DD9-8794-0C40BD9EE695}" srcOrd="0" destOrd="0" presId="urn:microsoft.com/office/officeart/2018/2/layout/IconVerticalSolidList"/>
    <dgm:cxn modelId="{70EBB3F7-1E8D-4EC0-A6E0-6DEE5A11BF32}" type="presParOf" srcId="{8B61C022-3FB4-475D-AAEC-C91674E148CD}" destId="{FC069115-598C-47DB-A58F-4AED9CD5D14D}" srcOrd="1" destOrd="0" presId="urn:microsoft.com/office/officeart/2018/2/layout/IconVerticalSolidList"/>
    <dgm:cxn modelId="{5CA023CE-9097-407D-BA1B-97008ED3D0E9}" type="presParOf" srcId="{8B61C022-3FB4-475D-AAEC-C91674E148CD}" destId="{452F925E-CEE3-4954-9215-DAD71AC5FB5F}" srcOrd="2" destOrd="0" presId="urn:microsoft.com/office/officeart/2018/2/layout/IconVerticalSolidList"/>
    <dgm:cxn modelId="{D3AA1E9D-31FC-416D-B78C-584BB0845154}" type="presParOf" srcId="{8B61C022-3FB4-475D-AAEC-C91674E148CD}" destId="{CC4B0725-D956-4668-B1B5-C42D2A91D0DD}" srcOrd="3" destOrd="0" presId="urn:microsoft.com/office/officeart/2018/2/layout/IconVerticalSolidList"/>
    <dgm:cxn modelId="{D5D329FE-35FC-4332-91C1-3D89D63990BC}" type="presParOf" srcId="{80D22CD0-90AA-4E1C-B383-CCE97843682D}" destId="{8E1164F9-4A4B-4FB8-B202-8568EF016D5F}" srcOrd="1" destOrd="0" presId="urn:microsoft.com/office/officeart/2018/2/layout/IconVerticalSolidList"/>
    <dgm:cxn modelId="{D365AE3E-1D37-438A-97C1-BE4001755937}" type="presParOf" srcId="{80D22CD0-90AA-4E1C-B383-CCE97843682D}" destId="{9ADD202D-9A88-4B73-A003-54E77044AE40}" srcOrd="2" destOrd="0" presId="urn:microsoft.com/office/officeart/2018/2/layout/IconVerticalSolidList"/>
    <dgm:cxn modelId="{236944CD-0D9A-4BEC-A82E-1AEE1E124E7F}" type="presParOf" srcId="{9ADD202D-9A88-4B73-A003-54E77044AE40}" destId="{6E0FD03F-E70A-40BC-AF68-5A415CEBCF5D}" srcOrd="0" destOrd="0" presId="urn:microsoft.com/office/officeart/2018/2/layout/IconVerticalSolidList"/>
    <dgm:cxn modelId="{57ADFAB6-6B9C-4B2A-AAA1-1588FDE8546B}" type="presParOf" srcId="{9ADD202D-9A88-4B73-A003-54E77044AE40}" destId="{FCF7060E-504B-457A-9AAC-C8512776961F}" srcOrd="1" destOrd="0" presId="urn:microsoft.com/office/officeart/2018/2/layout/IconVerticalSolidList"/>
    <dgm:cxn modelId="{FC851C76-53B2-44DB-8B27-55984C91E5FF}" type="presParOf" srcId="{9ADD202D-9A88-4B73-A003-54E77044AE40}" destId="{9C1B8C3D-B1AD-46DC-9A41-DEEA4BFB1C7C}" srcOrd="2" destOrd="0" presId="urn:microsoft.com/office/officeart/2018/2/layout/IconVerticalSolidList"/>
    <dgm:cxn modelId="{9D53EF1C-5135-49CC-BE69-3560729B6E06}" type="presParOf" srcId="{9ADD202D-9A88-4B73-A003-54E77044AE40}" destId="{9584F501-A0FB-4629-B7C0-1FE760F85CB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96C12B-CFFD-4BBF-B4C7-EF2ED068613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A6E1714-BAC1-458B-B5BC-5FA19E859094}">
      <dgm:prSet/>
      <dgm:spPr/>
      <dgm:t>
        <a:bodyPr/>
        <a:lstStyle/>
        <a:p>
          <a:r>
            <a:rPr lang="en-US" dirty="0"/>
            <a:t>Bread board deployment(Phase-3)</a:t>
          </a:r>
        </a:p>
        <a:p>
          <a:r>
            <a:rPr lang="en-US" dirty="0"/>
            <a:t>September 23</a:t>
          </a:r>
        </a:p>
      </dgm:t>
    </dgm:pt>
    <dgm:pt modelId="{EEA41370-BA1E-4277-9F08-15AD74D75DB1}" type="parTrans" cxnId="{6DB3078C-D32A-4A8E-A365-B48011E2B92F}">
      <dgm:prSet/>
      <dgm:spPr/>
      <dgm:t>
        <a:bodyPr/>
        <a:lstStyle/>
        <a:p>
          <a:endParaRPr lang="en-US"/>
        </a:p>
      </dgm:t>
    </dgm:pt>
    <dgm:pt modelId="{5C72D507-A783-4408-B9BD-6C5327398456}" type="sibTrans" cxnId="{6DB3078C-D32A-4A8E-A365-B48011E2B92F}">
      <dgm:prSet/>
      <dgm:spPr/>
      <dgm:t>
        <a:bodyPr/>
        <a:lstStyle/>
        <a:p>
          <a:endParaRPr lang="en-US"/>
        </a:p>
      </dgm:t>
    </dgm:pt>
    <dgm:pt modelId="{7FBA0346-0704-40F9-B4FE-CD42CFEA096E}">
      <dgm:prSet/>
      <dgm:spPr/>
      <dgm:t>
        <a:bodyPr/>
        <a:lstStyle/>
        <a:p>
          <a:r>
            <a:rPr lang="en-US" dirty="0"/>
            <a:t>Attaching all sensors to the bread board. </a:t>
          </a:r>
        </a:p>
      </dgm:t>
    </dgm:pt>
    <dgm:pt modelId="{BF52A800-8219-4D43-A2DC-3F556C69CEB0}" type="parTrans" cxnId="{3C1D263E-F038-4A07-B3C8-C0BF8A33836E}">
      <dgm:prSet/>
      <dgm:spPr/>
      <dgm:t>
        <a:bodyPr/>
        <a:lstStyle/>
        <a:p>
          <a:endParaRPr lang="en-US"/>
        </a:p>
      </dgm:t>
    </dgm:pt>
    <dgm:pt modelId="{2786513C-1D88-4405-AA8F-D393734AE02D}" type="sibTrans" cxnId="{3C1D263E-F038-4A07-B3C8-C0BF8A33836E}">
      <dgm:prSet/>
      <dgm:spPr/>
      <dgm:t>
        <a:bodyPr/>
        <a:lstStyle/>
        <a:p>
          <a:endParaRPr lang="en-US"/>
        </a:p>
      </dgm:t>
    </dgm:pt>
    <dgm:pt modelId="{536F27C7-3329-477D-A0A4-00A01B7C7AD9}" type="pres">
      <dgm:prSet presAssocID="{FE96C12B-CFFD-4BBF-B4C7-EF2ED0686139}" presName="root" presStyleCnt="0">
        <dgm:presLayoutVars>
          <dgm:dir/>
          <dgm:resizeHandles val="exact"/>
        </dgm:presLayoutVars>
      </dgm:prSet>
      <dgm:spPr/>
    </dgm:pt>
    <dgm:pt modelId="{215D1146-D61D-44CA-88C6-2456032712F1}" type="pres">
      <dgm:prSet presAssocID="{EA6E1714-BAC1-458B-B5BC-5FA19E859094}" presName="compNode" presStyleCnt="0"/>
      <dgm:spPr/>
    </dgm:pt>
    <dgm:pt modelId="{F1FF1151-6234-4D25-A128-DDCBA7DF0BCC}" type="pres">
      <dgm:prSet presAssocID="{EA6E1714-BAC1-458B-B5BC-5FA19E859094}" presName="bgRect" presStyleLbl="bgShp" presStyleIdx="0" presStyleCnt="2"/>
      <dgm:spPr/>
    </dgm:pt>
    <dgm:pt modelId="{420D2DB3-371F-4F62-81BD-62A39A50C7EE}" type="pres">
      <dgm:prSet presAssocID="{EA6E1714-BAC1-458B-B5BC-5FA19E85909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DC3047B9-49DF-4A8A-AAE6-0F66CF64343E}" type="pres">
      <dgm:prSet presAssocID="{EA6E1714-BAC1-458B-B5BC-5FA19E859094}" presName="spaceRect" presStyleCnt="0"/>
      <dgm:spPr/>
    </dgm:pt>
    <dgm:pt modelId="{BD20F6B6-CD67-4F86-9152-53D58B8BBB1A}" type="pres">
      <dgm:prSet presAssocID="{EA6E1714-BAC1-458B-B5BC-5FA19E859094}" presName="parTx" presStyleLbl="revTx" presStyleIdx="0" presStyleCnt="2">
        <dgm:presLayoutVars>
          <dgm:chMax val="0"/>
          <dgm:chPref val="0"/>
        </dgm:presLayoutVars>
      </dgm:prSet>
      <dgm:spPr/>
    </dgm:pt>
    <dgm:pt modelId="{25BB69E6-8588-4A2B-9101-943A36D20CBA}" type="pres">
      <dgm:prSet presAssocID="{5C72D507-A783-4408-B9BD-6C5327398456}" presName="sibTrans" presStyleCnt="0"/>
      <dgm:spPr/>
    </dgm:pt>
    <dgm:pt modelId="{F7555668-249D-4320-94E4-3B26AE8736EF}" type="pres">
      <dgm:prSet presAssocID="{7FBA0346-0704-40F9-B4FE-CD42CFEA096E}" presName="compNode" presStyleCnt="0"/>
      <dgm:spPr/>
    </dgm:pt>
    <dgm:pt modelId="{6C1B7CAE-27AE-4FE1-B39E-B950C188FF96}" type="pres">
      <dgm:prSet presAssocID="{7FBA0346-0704-40F9-B4FE-CD42CFEA096E}" presName="bgRect" presStyleLbl="bgShp" presStyleIdx="1" presStyleCnt="2"/>
      <dgm:spPr/>
    </dgm:pt>
    <dgm:pt modelId="{185B23D9-1D95-4B72-958F-89457FC60E1D}" type="pres">
      <dgm:prSet presAssocID="{7FBA0346-0704-40F9-B4FE-CD42CFEA096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EFC6A6E-28E5-4E20-9B27-74C35F994886}" type="pres">
      <dgm:prSet presAssocID="{7FBA0346-0704-40F9-B4FE-CD42CFEA096E}" presName="spaceRect" presStyleCnt="0"/>
      <dgm:spPr/>
    </dgm:pt>
    <dgm:pt modelId="{36BF376F-D4D3-424A-9A7C-990ED2020D65}" type="pres">
      <dgm:prSet presAssocID="{7FBA0346-0704-40F9-B4FE-CD42CFEA096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D2D7311-60AF-4843-B464-5C056F5E3486}" type="presOf" srcId="{FE96C12B-CFFD-4BBF-B4C7-EF2ED0686139}" destId="{536F27C7-3329-477D-A0A4-00A01B7C7AD9}" srcOrd="0" destOrd="0" presId="urn:microsoft.com/office/officeart/2018/2/layout/IconVerticalSolidList"/>
    <dgm:cxn modelId="{1A6E763C-B226-470E-A725-CC80A1EC2EC4}" type="presOf" srcId="{7FBA0346-0704-40F9-B4FE-CD42CFEA096E}" destId="{36BF376F-D4D3-424A-9A7C-990ED2020D65}" srcOrd="0" destOrd="0" presId="urn:microsoft.com/office/officeart/2018/2/layout/IconVerticalSolidList"/>
    <dgm:cxn modelId="{3C1D263E-F038-4A07-B3C8-C0BF8A33836E}" srcId="{FE96C12B-CFFD-4BBF-B4C7-EF2ED0686139}" destId="{7FBA0346-0704-40F9-B4FE-CD42CFEA096E}" srcOrd="1" destOrd="0" parTransId="{BF52A800-8219-4D43-A2DC-3F556C69CEB0}" sibTransId="{2786513C-1D88-4405-AA8F-D393734AE02D}"/>
    <dgm:cxn modelId="{9328A652-A715-4DCF-910C-96B4DD8C6341}" type="presOf" srcId="{EA6E1714-BAC1-458B-B5BC-5FA19E859094}" destId="{BD20F6B6-CD67-4F86-9152-53D58B8BBB1A}" srcOrd="0" destOrd="0" presId="urn:microsoft.com/office/officeart/2018/2/layout/IconVerticalSolidList"/>
    <dgm:cxn modelId="{6DB3078C-D32A-4A8E-A365-B48011E2B92F}" srcId="{FE96C12B-CFFD-4BBF-B4C7-EF2ED0686139}" destId="{EA6E1714-BAC1-458B-B5BC-5FA19E859094}" srcOrd="0" destOrd="0" parTransId="{EEA41370-BA1E-4277-9F08-15AD74D75DB1}" sibTransId="{5C72D507-A783-4408-B9BD-6C5327398456}"/>
    <dgm:cxn modelId="{2729FE98-EDD5-4E6E-A872-1037544388C3}" type="presParOf" srcId="{536F27C7-3329-477D-A0A4-00A01B7C7AD9}" destId="{215D1146-D61D-44CA-88C6-2456032712F1}" srcOrd="0" destOrd="0" presId="urn:microsoft.com/office/officeart/2018/2/layout/IconVerticalSolidList"/>
    <dgm:cxn modelId="{F6413798-55F7-4258-A8A9-0D9C32EEC0E0}" type="presParOf" srcId="{215D1146-D61D-44CA-88C6-2456032712F1}" destId="{F1FF1151-6234-4D25-A128-DDCBA7DF0BCC}" srcOrd="0" destOrd="0" presId="urn:microsoft.com/office/officeart/2018/2/layout/IconVerticalSolidList"/>
    <dgm:cxn modelId="{31F0DBA2-829C-462D-B217-8E815280BC51}" type="presParOf" srcId="{215D1146-D61D-44CA-88C6-2456032712F1}" destId="{420D2DB3-371F-4F62-81BD-62A39A50C7EE}" srcOrd="1" destOrd="0" presId="urn:microsoft.com/office/officeart/2018/2/layout/IconVerticalSolidList"/>
    <dgm:cxn modelId="{212F1D59-AEEA-4C14-BF41-C8EFCA4E9298}" type="presParOf" srcId="{215D1146-D61D-44CA-88C6-2456032712F1}" destId="{DC3047B9-49DF-4A8A-AAE6-0F66CF64343E}" srcOrd="2" destOrd="0" presId="urn:microsoft.com/office/officeart/2018/2/layout/IconVerticalSolidList"/>
    <dgm:cxn modelId="{F52C9AE8-AB3C-4F3F-9657-25F7FD11D597}" type="presParOf" srcId="{215D1146-D61D-44CA-88C6-2456032712F1}" destId="{BD20F6B6-CD67-4F86-9152-53D58B8BBB1A}" srcOrd="3" destOrd="0" presId="urn:microsoft.com/office/officeart/2018/2/layout/IconVerticalSolidList"/>
    <dgm:cxn modelId="{9BEAAA67-9444-460A-8854-AF62223CFD2F}" type="presParOf" srcId="{536F27C7-3329-477D-A0A4-00A01B7C7AD9}" destId="{25BB69E6-8588-4A2B-9101-943A36D20CBA}" srcOrd="1" destOrd="0" presId="urn:microsoft.com/office/officeart/2018/2/layout/IconVerticalSolidList"/>
    <dgm:cxn modelId="{AB1F474F-B7D4-486D-AB5E-FC8668A75E63}" type="presParOf" srcId="{536F27C7-3329-477D-A0A4-00A01B7C7AD9}" destId="{F7555668-249D-4320-94E4-3B26AE8736EF}" srcOrd="2" destOrd="0" presId="urn:microsoft.com/office/officeart/2018/2/layout/IconVerticalSolidList"/>
    <dgm:cxn modelId="{EDA543A4-E3C8-4F34-9AB5-66670F23207E}" type="presParOf" srcId="{F7555668-249D-4320-94E4-3B26AE8736EF}" destId="{6C1B7CAE-27AE-4FE1-B39E-B950C188FF96}" srcOrd="0" destOrd="0" presId="urn:microsoft.com/office/officeart/2018/2/layout/IconVerticalSolidList"/>
    <dgm:cxn modelId="{F4980472-6623-40A2-8BAA-19CCF5D48BB9}" type="presParOf" srcId="{F7555668-249D-4320-94E4-3B26AE8736EF}" destId="{185B23D9-1D95-4B72-958F-89457FC60E1D}" srcOrd="1" destOrd="0" presId="urn:microsoft.com/office/officeart/2018/2/layout/IconVerticalSolidList"/>
    <dgm:cxn modelId="{582080FF-A5FA-4C29-B239-1BA882A6C347}" type="presParOf" srcId="{F7555668-249D-4320-94E4-3B26AE8736EF}" destId="{8EFC6A6E-28E5-4E20-9B27-74C35F994886}" srcOrd="2" destOrd="0" presId="urn:microsoft.com/office/officeart/2018/2/layout/IconVerticalSolidList"/>
    <dgm:cxn modelId="{179B1544-ECB4-4963-B8E7-BFD00985F18E}" type="presParOf" srcId="{F7555668-249D-4320-94E4-3B26AE8736EF}" destId="{36BF376F-D4D3-424A-9A7C-990ED2020D6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7B06AFA-C112-4ABF-97B3-CD4B99F864D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AA4270A-D854-4078-9D38-A9F51CDA1143}">
      <dgm:prSet/>
      <dgm:spPr/>
      <dgm:t>
        <a:bodyPr/>
        <a:lstStyle/>
        <a:p>
          <a:r>
            <a:rPr lang="en-US" dirty="0"/>
            <a:t>One M2M(Phase-4)</a:t>
          </a:r>
        </a:p>
        <a:p>
          <a:r>
            <a:rPr lang="en-US" dirty="0"/>
            <a:t>October 1</a:t>
          </a:r>
        </a:p>
      </dgm:t>
    </dgm:pt>
    <dgm:pt modelId="{2892AD16-82F0-46DE-8700-23D9461FAA68}" type="parTrans" cxnId="{B274DFB2-1FF4-43BB-9797-C4CC880B7A79}">
      <dgm:prSet/>
      <dgm:spPr/>
      <dgm:t>
        <a:bodyPr/>
        <a:lstStyle/>
        <a:p>
          <a:endParaRPr lang="en-US"/>
        </a:p>
      </dgm:t>
    </dgm:pt>
    <dgm:pt modelId="{96EDB671-DB56-4DBF-ABCC-FD27AE310AFC}" type="sibTrans" cxnId="{B274DFB2-1FF4-43BB-9797-C4CC880B7A79}">
      <dgm:prSet/>
      <dgm:spPr/>
      <dgm:t>
        <a:bodyPr/>
        <a:lstStyle/>
        <a:p>
          <a:endParaRPr lang="en-US"/>
        </a:p>
      </dgm:t>
    </dgm:pt>
    <dgm:pt modelId="{0718E057-B1F4-46B8-8931-E91D9478F807}">
      <dgm:prSet/>
      <dgm:spPr/>
      <dgm:t>
        <a:bodyPr/>
        <a:lstStyle/>
        <a:p>
          <a:r>
            <a:rPr lang="en-US" dirty="0"/>
            <a:t>Pushing the sensor data and analysis to one M2M server.</a:t>
          </a:r>
        </a:p>
      </dgm:t>
    </dgm:pt>
    <dgm:pt modelId="{12CB4990-6188-493B-BBFE-1538C4348354}" type="parTrans" cxnId="{D9FCDA0C-A270-4B8F-A68C-D6AB589EB483}">
      <dgm:prSet/>
      <dgm:spPr/>
      <dgm:t>
        <a:bodyPr/>
        <a:lstStyle/>
        <a:p>
          <a:endParaRPr lang="en-US"/>
        </a:p>
      </dgm:t>
    </dgm:pt>
    <dgm:pt modelId="{55E35D37-894A-46A4-A8CD-5F41570BF84C}" type="sibTrans" cxnId="{D9FCDA0C-A270-4B8F-A68C-D6AB589EB483}">
      <dgm:prSet/>
      <dgm:spPr/>
      <dgm:t>
        <a:bodyPr/>
        <a:lstStyle/>
        <a:p>
          <a:endParaRPr lang="en-US"/>
        </a:p>
      </dgm:t>
    </dgm:pt>
    <dgm:pt modelId="{99277D6A-9314-47E4-A69D-C40C44FEA4AC}">
      <dgm:prSet/>
      <dgm:spPr/>
      <dgm:t>
        <a:bodyPr/>
        <a:lstStyle/>
        <a:p>
          <a:r>
            <a:rPr lang="en-US" dirty="0"/>
            <a:t>Basic documentation of our results</a:t>
          </a:r>
        </a:p>
      </dgm:t>
    </dgm:pt>
    <dgm:pt modelId="{4AFB5474-170D-483A-9DDE-2C793CF34CE2}" type="parTrans" cxnId="{B1E9137E-A12D-450C-B6D9-44F93016DAAE}">
      <dgm:prSet/>
      <dgm:spPr/>
      <dgm:t>
        <a:bodyPr/>
        <a:lstStyle/>
        <a:p>
          <a:endParaRPr lang="en-US"/>
        </a:p>
      </dgm:t>
    </dgm:pt>
    <dgm:pt modelId="{52CC1F89-7C40-4312-B077-8DA41259E7AA}" type="sibTrans" cxnId="{B1E9137E-A12D-450C-B6D9-44F93016DAAE}">
      <dgm:prSet/>
      <dgm:spPr/>
      <dgm:t>
        <a:bodyPr/>
        <a:lstStyle/>
        <a:p>
          <a:endParaRPr lang="en-US"/>
        </a:p>
      </dgm:t>
    </dgm:pt>
    <dgm:pt modelId="{015E2C08-FC12-43C9-90A5-3AC805FE72CF}" type="pres">
      <dgm:prSet presAssocID="{C7B06AFA-C112-4ABF-97B3-CD4B99F864D2}" presName="root" presStyleCnt="0">
        <dgm:presLayoutVars>
          <dgm:dir/>
          <dgm:resizeHandles val="exact"/>
        </dgm:presLayoutVars>
      </dgm:prSet>
      <dgm:spPr/>
    </dgm:pt>
    <dgm:pt modelId="{A82183C0-F642-480D-A5E7-76FECD6EF49B}" type="pres">
      <dgm:prSet presAssocID="{5AA4270A-D854-4078-9D38-A9F51CDA1143}" presName="compNode" presStyleCnt="0"/>
      <dgm:spPr/>
    </dgm:pt>
    <dgm:pt modelId="{F583D8E0-2AD6-408F-AF4C-9FC0ABDC0F3D}" type="pres">
      <dgm:prSet presAssocID="{5AA4270A-D854-4078-9D38-A9F51CDA1143}" presName="bgRect" presStyleLbl="bgShp" presStyleIdx="0" presStyleCnt="3"/>
      <dgm:spPr/>
    </dgm:pt>
    <dgm:pt modelId="{31464EB3-8640-4FFD-83D0-3186DBE67719}" type="pres">
      <dgm:prSet presAssocID="{5AA4270A-D854-4078-9D38-A9F51CDA114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ED84B985-30C8-45CF-8D63-A98137ACF333}" type="pres">
      <dgm:prSet presAssocID="{5AA4270A-D854-4078-9D38-A9F51CDA1143}" presName="spaceRect" presStyleCnt="0"/>
      <dgm:spPr/>
    </dgm:pt>
    <dgm:pt modelId="{BDF2B7FA-802E-49C5-BFB4-A5471F6152C2}" type="pres">
      <dgm:prSet presAssocID="{5AA4270A-D854-4078-9D38-A9F51CDA1143}" presName="parTx" presStyleLbl="revTx" presStyleIdx="0" presStyleCnt="3">
        <dgm:presLayoutVars>
          <dgm:chMax val="0"/>
          <dgm:chPref val="0"/>
        </dgm:presLayoutVars>
      </dgm:prSet>
      <dgm:spPr/>
    </dgm:pt>
    <dgm:pt modelId="{8064B958-B108-408C-AFB5-DFF0258D0DF4}" type="pres">
      <dgm:prSet presAssocID="{96EDB671-DB56-4DBF-ABCC-FD27AE310AFC}" presName="sibTrans" presStyleCnt="0"/>
      <dgm:spPr/>
    </dgm:pt>
    <dgm:pt modelId="{B8505EBB-ECC1-4192-9430-AC04823E1449}" type="pres">
      <dgm:prSet presAssocID="{0718E057-B1F4-46B8-8931-E91D9478F807}" presName="compNode" presStyleCnt="0"/>
      <dgm:spPr/>
    </dgm:pt>
    <dgm:pt modelId="{6E3D9585-FB04-476A-A3A3-27DA29C4DE9D}" type="pres">
      <dgm:prSet presAssocID="{0718E057-B1F4-46B8-8931-E91D9478F807}" presName="bgRect" presStyleLbl="bgShp" presStyleIdx="1" presStyleCnt="3"/>
      <dgm:spPr/>
    </dgm:pt>
    <dgm:pt modelId="{5599F1F6-7761-4271-B3C4-F8AB3379E412}" type="pres">
      <dgm:prSet presAssocID="{0718E057-B1F4-46B8-8931-E91D9478F80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672AFFA-AF71-45FC-B8EF-85B5A979BDB1}" type="pres">
      <dgm:prSet presAssocID="{0718E057-B1F4-46B8-8931-E91D9478F807}" presName="spaceRect" presStyleCnt="0"/>
      <dgm:spPr/>
    </dgm:pt>
    <dgm:pt modelId="{92410DA3-0E08-4B0F-AB81-294B32B653B8}" type="pres">
      <dgm:prSet presAssocID="{0718E057-B1F4-46B8-8931-E91D9478F807}" presName="parTx" presStyleLbl="revTx" presStyleIdx="1" presStyleCnt="3">
        <dgm:presLayoutVars>
          <dgm:chMax val="0"/>
          <dgm:chPref val="0"/>
        </dgm:presLayoutVars>
      </dgm:prSet>
      <dgm:spPr/>
    </dgm:pt>
    <dgm:pt modelId="{B685AEBE-3B48-45CD-828F-DE9EDA61C692}" type="pres">
      <dgm:prSet presAssocID="{55E35D37-894A-46A4-A8CD-5F41570BF84C}" presName="sibTrans" presStyleCnt="0"/>
      <dgm:spPr/>
    </dgm:pt>
    <dgm:pt modelId="{76D9C0D5-0C93-4916-93DB-0759E3FE601D}" type="pres">
      <dgm:prSet presAssocID="{99277D6A-9314-47E4-A69D-C40C44FEA4AC}" presName="compNode" presStyleCnt="0"/>
      <dgm:spPr/>
    </dgm:pt>
    <dgm:pt modelId="{407F841E-3B51-459A-BBA1-8A75FE05B306}" type="pres">
      <dgm:prSet presAssocID="{99277D6A-9314-47E4-A69D-C40C44FEA4AC}" presName="bgRect" presStyleLbl="bgShp" presStyleIdx="2" presStyleCnt="3"/>
      <dgm:spPr/>
    </dgm:pt>
    <dgm:pt modelId="{3D2F33E3-A364-4C91-81AA-131EB4F1B758}" type="pres">
      <dgm:prSet presAssocID="{99277D6A-9314-47E4-A69D-C40C44FEA4A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B6516D65-AA60-4742-BB81-C026A4CCD8BB}" type="pres">
      <dgm:prSet presAssocID="{99277D6A-9314-47E4-A69D-C40C44FEA4AC}" presName="spaceRect" presStyleCnt="0"/>
      <dgm:spPr/>
    </dgm:pt>
    <dgm:pt modelId="{4EC1C8F9-146F-48E8-887F-6E699529278A}" type="pres">
      <dgm:prSet presAssocID="{99277D6A-9314-47E4-A69D-C40C44FEA4A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FE93104-F0C3-4D96-B7F7-BF80651A0C61}" type="presOf" srcId="{0718E057-B1F4-46B8-8931-E91D9478F807}" destId="{92410DA3-0E08-4B0F-AB81-294B32B653B8}" srcOrd="0" destOrd="0" presId="urn:microsoft.com/office/officeart/2018/2/layout/IconVerticalSolidList"/>
    <dgm:cxn modelId="{D9FCDA0C-A270-4B8F-A68C-D6AB589EB483}" srcId="{C7B06AFA-C112-4ABF-97B3-CD4B99F864D2}" destId="{0718E057-B1F4-46B8-8931-E91D9478F807}" srcOrd="1" destOrd="0" parTransId="{12CB4990-6188-493B-BBFE-1538C4348354}" sibTransId="{55E35D37-894A-46A4-A8CD-5F41570BF84C}"/>
    <dgm:cxn modelId="{C8CC2B64-1600-4DB4-861F-161E4E10CD6C}" type="presOf" srcId="{5AA4270A-D854-4078-9D38-A9F51CDA1143}" destId="{BDF2B7FA-802E-49C5-BFB4-A5471F6152C2}" srcOrd="0" destOrd="0" presId="urn:microsoft.com/office/officeart/2018/2/layout/IconVerticalSolidList"/>
    <dgm:cxn modelId="{83830749-E4BB-46E6-B70F-811C491214FF}" type="presOf" srcId="{99277D6A-9314-47E4-A69D-C40C44FEA4AC}" destId="{4EC1C8F9-146F-48E8-887F-6E699529278A}" srcOrd="0" destOrd="0" presId="urn:microsoft.com/office/officeart/2018/2/layout/IconVerticalSolidList"/>
    <dgm:cxn modelId="{B1E9137E-A12D-450C-B6D9-44F93016DAAE}" srcId="{C7B06AFA-C112-4ABF-97B3-CD4B99F864D2}" destId="{99277D6A-9314-47E4-A69D-C40C44FEA4AC}" srcOrd="2" destOrd="0" parTransId="{4AFB5474-170D-483A-9DDE-2C793CF34CE2}" sibTransId="{52CC1F89-7C40-4312-B077-8DA41259E7AA}"/>
    <dgm:cxn modelId="{B274DFB2-1FF4-43BB-9797-C4CC880B7A79}" srcId="{C7B06AFA-C112-4ABF-97B3-CD4B99F864D2}" destId="{5AA4270A-D854-4078-9D38-A9F51CDA1143}" srcOrd="0" destOrd="0" parTransId="{2892AD16-82F0-46DE-8700-23D9461FAA68}" sibTransId="{96EDB671-DB56-4DBF-ABCC-FD27AE310AFC}"/>
    <dgm:cxn modelId="{7FF432F3-D689-4B53-A583-EC592F46C7D3}" type="presOf" srcId="{C7B06AFA-C112-4ABF-97B3-CD4B99F864D2}" destId="{015E2C08-FC12-43C9-90A5-3AC805FE72CF}" srcOrd="0" destOrd="0" presId="urn:microsoft.com/office/officeart/2018/2/layout/IconVerticalSolidList"/>
    <dgm:cxn modelId="{7F623819-DF23-4D2C-9020-6D916FFCDE94}" type="presParOf" srcId="{015E2C08-FC12-43C9-90A5-3AC805FE72CF}" destId="{A82183C0-F642-480D-A5E7-76FECD6EF49B}" srcOrd="0" destOrd="0" presId="urn:microsoft.com/office/officeart/2018/2/layout/IconVerticalSolidList"/>
    <dgm:cxn modelId="{C7C8B59A-B5E5-4FFB-AB82-02F7C4F5257D}" type="presParOf" srcId="{A82183C0-F642-480D-A5E7-76FECD6EF49B}" destId="{F583D8E0-2AD6-408F-AF4C-9FC0ABDC0F3D}" srcOrd="0" destOrd="0" presId="urn:microsoft.com/office/officeart/2018/2/layout/IconVerticalSolidList"/>
    <dgm:cxn modelId="{148FB741-BF50-4D29-BC77-0CC277779ED7}" type="presParOf" srcId="{A82183C0-F642-480D-A5E7-76FECD6EF49B}" destId="{31464EB3-8640-4FFD-83D0-3186DBE67719}" srcOrd="1" destOrd="0" presId="urn:microsoft.com/office/officeart/2018/2/layout/IconVerticalSolidList"/>
    <dgm:cxn modelId="{CD41FD90-5980-48C5-BAF1-D30B6CBA77D6}" type="presParOf" srcId="{A82183C0-F642-480D-A5E7-76FECD6EF49B}" destId="{ED84B985-30C8-45CF-8D63-A98137ACF333}" srcOrd="2" destOrd="0" presId="urn:microsoft.com/office/officeart/2018/2/layout/IconVerticalSolidList"/>
    <dgm:cxn modelId="{602D17B8-015B-4E0E-9EE2-8BE419954E7D}" type="presParOf" srcId="{A82183C0-F642-480D-A5E7-76FECD6EF49B}" destId="{BDF2B7FA-802E-49C5-BFB4-A5471F6152C2}" srcOrd="3" destOrd="0" presId="urn:microsoft.com/office/officeart/2018/2/layout/IconVerticalSolidList"/>
    <dgm:cxn modelId="{E6F4D349-8A5C-44AA-A5D7-C4D7DEC41FD3}" type="presParOf" srcId="{015E2C08-FC12-43C9-90A5-3AC805FE72CF}" destId="{8064B958-B108-408C-AFB5-DFF0258D0DF4}" srcOrd="1" destOrd="0" presId="urn:microsoft.com/office/officeart/2018/2/layout/IconVerticalSolidList"/>
    <dgm:cxn modelId="{3EEAC137-B3BB-401E-8D74-D06876135523}" type="presParOf" srcId="{015E2C08-FC12-43C9-90A5-3AC805FE72CF}" destId="{B8505EBB-ECC1-4192-9430-AC04823E1449}" srcOrd="2" destOrd="0" presId="urn:microsoft.com/office/officeart/2018/2/layout/IconVerticalSolidList"/>
    <dgm:cxn modelId="{FE4BC60D-8060-4CF4-93BD-3DC49812F0AB}" type="presParOf" srcId="{B8505EBB-ECC1-4192-9430-AC04823E1449}" destId="{6E3D9585-FB04-476A-A3A3-27DA29C4DE9D}" srcOrd="0" destOrd="0" presId="urn:microsoft.com/office/officeart/2018/2/layout/IconVerticalSolidList"/>
    <dgm:cxn modelId="{92697195-A463-43F0-91E7-5690DB3AEA12}" type="presParOf" srcId="{B8505EBB-ECC1-4192-9430-AC04823E1449}" destId="{5599F1F6-7761-4271-B3C4-F8AB3379E412}" srcOrd="1" destOrd="0" presId="urn:microsoft.com/office/officeart/2018/2/layout/IconVerticalSolidList"/>
    <dgm:cxn modelId="{E69ED805-681E-45F0-B1A8-8027C08ABCF1}" type="presParOf" srcId="{B8505EBB-ECC1-4192-9430-AC04823E1449}" destId="{8672AFFA-AF71-45FC-B8EF-85B5A979BDB1}" srcOrd="2" destOrd="0" presId="urn:microsoft.com/office/officeart/2018/2/layout/IconVerticalSolidList"/>
    <dgm:cxn modelId="{DEF1D677-8A60-41E0-BBEC-413E7DFCB7EB}" type="presParOf" srcId="{B8505EBB-ECC1-4192-9430-AC04823E1449}" destId="{92410DA3-0E08-4B0F-AB81-294B32B653B8}" srcOrd="3" destOrd="0" presId="urn:microsoft.com/office/officeart/2018/2/layout/IconVerticalSolidList"/>
    <dgm:cxn modelId="{571D33D2-AF9F-447F-A2CC-949C4C742B15}" type="presParOf" srcId="{015E2C08-FC12-43C9-90A5-3AC805FE72CF}" destId="{B685AEBE-3B48-45CD-828F-DE9EDA61C692}" srcOrd="3" destOrd="0" presId="urn:microsoft.com/office/officeart/2018/2/layout/IconVerticalSolidList"/>
    <dgm:cxn modelId="{3DBC782D-6D3C-4EE0-9C67-3C7F883BDF17}" type="presParOf" srcId="{015E2C08-FC12-43C9-90A5-3AC805FE72CF}" destId="{76D9C0D5-0C93-4916-93DB-0759E3FE601D}" srcOrd="4" destOrd="0" presId="urn:microsoft.com/office/officeart/2018/2/layout/IconVerticalSolidList"/>
    <dgm:cxn modelId="{7BEA8995-D3B9-4383-AB0D-BD8EBE7FDC25}" type="presParOf" srcId="{76D9C0D5-0C93-4916-93DB-0759E3FE601D}" destId="{407F841E-3B51-459A-BBA1-8A75FE05B306}" srcOrd="0" destOrd="0" presId="urn:microsoft.com/office/officeart/2018/2/layout/IconVerticalSolidList"/>
    <dgm:cxn modelId="{37C5F982-C005-47BB-8AD0-1956456333C8}" type="presParOf" srcId="{76D9C0D5-0C93-4916-93DB-0759E3FE601D}" destId="{3D2F33E3-A364-4C91-81AA-131EB4F1B758}" srcOrd="1" destOrd="0" presId="urn:microsoft.com/office/officeart/2018/2/layout/IconVerticalSolidList"/>
    <dgm:cxn modelId="{6BBCFC17-001A-4FF6-979E-AE5177FAAFE2}" type="presParOf" srcId="{76D9C0D5-0C93-4916-93DB-0759E3FE601D}" destId="{B6516D65-AA60-4742-BB81-C026A4CCD8BB}" srcOrd="2" destOrd="0" presId="urn:microsoft.com/office/officeart/2018/2/layout/IconVerticalSolidList"/>
    <dgm:cxn modelId="{3D6F827F-BDF2-4C28-A94D-65197BAFEE43}" type="presParOf" srcId="{76D9C0D5-0C93-4916-93DB-0759E3FE601D}" destId="{4EC1C8F9-146F-48E8-887F-6E699529278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35ED5FC-CFD7-4F12-9EC4-C5513C83F68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B0D1F53-FAE4-4F4B-9E82-4123EC63E4B8}">
      <dgm:prSet/>
      <dgm:spPr/>
      <dgm:t>
        <a:bodyPr/>
        <a:lstStyle/>
        <a:p>
          <a:r>
            <a:rPr lang="en-US" dirty="0"/>
            <a:t>Buffer</a:t>
          </a:r>
        </a:p>
        <a:p>
          <a:r>
            <a:rPr lang="en-US" dirty="0"/>
            <a:t>October 7</a:t>
          </a:r>
        </a:p>
      </dgm:t>
    </dgm:pt>
    <dgm:pt modelId="{80628191-09CE-4817-9E9D-EE7D26059BC7}" type="parTrans" cxnId="{6A767E94-4015-440B-B4C0-A4AC9482BCD0}">
      <dgm:prSet/>
      <dgm:spPr/>
      <dgm:t>
        <a:bodyPr/>
        <a:lstStyle/>
        <a:p>
          <a:endParaRPr lang="en-US"/>
        </a:p>
      </dgm:t>
    </dgm:pt>
    <dgm:pt modelId="{3AC3F64F-366D-4460-A80E-22DFECD93DE2}" type="sibTrans" cxnId="{6A767E94-4015-440B-B4C0-A4AC9482BCD0}">
      <dgm:prSet/>
      <dgm:spPr/>
      <dgm:t>
        <a:bodyPr/>
        <a:lstStyle/>
        <a:p>
          <a:endParaRPr lang="en-US"/>
        </a:p>
      </dgm:t>
    </dgm:pt>
    <dgm:pt modelId="{0028A872-C723-4A9F-99D0-D9C019111464}">
      <dgm:prSet/>
      <dgm:spPr/>
      <dgm:t>
        <a:bodyPr/>
        <a:lstStyle/>
        <a:p>
          <a:r>
            <a:rPr lang="en-IN" dirty="0"/>
            <a:t>If there are any backlogs of documentation and any other part we will use this time to complete it.</a:t>
          </a:r>
          <a:endParaRPr lang="en-US" dirty="0"/>
        </a:p>
      </dgm:t>
    </dgm:pt>
    <dgm:pt modelId="{4A65630A-1820-490A-8973-83823AC87C50}" type="parTrans" cxnId="{4818806E-9B30-46DE-9723-C93FA5F48CBF}">
      <dgm:prSet/>
      <dgm:spPr/>
      <dgm:t>
        <a:bodyPr/>
        <a:lstStyle/>
        <a:p>
          <a:endParaRPr lang="en-US"/>
        </a:p>
      </dgm:t>
    </dgm:pt>
    <dgm:pt modelId="{175FA4F8-C498-485F-BA6D-56CCA262E625}" type="sibTrans" cxnId="{4818806E-9B30-46DE-9723-C93FA5F48CBF}">
      <dgm:prSet/>
      <dgm:spPr/>
      <dgm:t>
        <a:bodyPr/>
        <a:lstStyle/>
        <a:p>
          <a:endParaRPr lang="en-US"/>
        </a:p>
      </dgm:t>
    </dgm:pt>
    <dgm:pt modelId="{37A57792-6071-41EE-9EF4-8DA8B4323B9B}" type="pres">
      <dgm:prSet presAssocID="{035ED5FC-CFD7-4F12-9EC4-C5513C83F680}" presName="root" presStyleCnt="0">
        <dgm:presLayoutVars>
          <dgm:dir/>
          <dgm:resizeHandles val="exact"/>
        </dgm:presLayoutVars>
      </dgm:prSet>
      <dgm:spPr/>
    </dgm:pt>
    <dgm:pt modelId="{D411798D-6D39-44E5-8C57-800D11DFBF59}" type="pres">
      <dgm:prSet presAssocID="{3B0D1F53-FAE4-4F4B-9E82-4123EC63E4B8}" presName="compNode" presStyleCnt="0"/>
      <dgm:spPr/>
    </dgm:pt>
    <dgm:pt modelId="{7D1B0245-93C5-4B24-973B-AAEE2577BAD6}" type="pres">
      <dgm:prSet presAssocID="{3B0D1F53-FAE4-4F4B-9E82-4123EC63E4B8}" presName="bgRect" presStyleLbl="bgShp" presStyleIdx="0" presStyleCnt="2"/>
      <dgm:spPr/>
    </dgm:pt>
    <dgm:pt modelId="{1C532D07-44E3-4212-84C7-F2B5C4371F02}" type="pres">
      <dgm:prSet presAssocID="{3B0D1F53-FAE4-4F4B-9E82-4123EC63E4B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B49553C-F683-4F0D-B0FE-34D24665D3FD}" type="pres">
      <dgm:prSet presAssocID="{3B0D1F53-FAE4-4F4B-9E82-4123EC63E4B8}" presName="spaceRect" presStyleCnt="0"/>
      <dgm:spPr/>
    </dgm:pt>
    <dgm:pt modelId="{DEC93CEE-F67B-4580-9711-C11CD4F4C120}" type="pres">
      <dgm:prSet presAssocID="{3B0D1F53-FAE4-4F4B-9E82-4123EC63E4B8}" presName="parTx" presStyleLbl="revTx" presStyleIdx="0" presStyleCnt="2">
        <dgm:presLayoutVars>
          <dgm:chMax val="0"/>
          <dgm:chPref val="0"/>
        </dgm:presLayoutVars>
      </dgm:prSet>
      <dgm:spPr/>
    </dgm:pt>
    <dgm:pt modelId="{C5A6B903-AC07-4AF0-9350-E7DD3192E136}" type="pres">
      <dgm:prSet presAssocID="{3AC3F64F-366D-4460-A80E-22DFECD93DE2}" presName="sibTrans" presStyleCnt="0"/>
      <dgm:spPr/>
    </dgm:pt>
    <dgm:pt modelId="{464D5292-258D-4D55-88D3-7E286338FCC2}" type="pres">
      <dgm:prSet presAssocID="{0028A872-C723-4A9F-99D0-D9C019111464}" presName="compNode" presStyleCnt="0"/>
      <dgm:spPr/>
    </dgm:pt>
    <dgm:pt modelId="{81416359-2D2C-4D57-84B1-61E7C19CA845}" type="pres">
      <dgm:prSet presAssocID="{0028A872-C723-4A9F-99D0-D9C019111464}" presName="bgRect" presStyleLbl="bgShp" presStyleIdx="1" presStyleCnt="2"/>
      <dgm:spPr/>
    </dgm:pt>
    <dgm:pt modelId="{E9F5F839-5C7F-43F6-8EBC-236C18287E92}" type="pres">
      <dgm:prSet presAssocID="{0028A872-C723-4A9F-99D0-D9C01911146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8EE04D7-2632-4154-A17C-DAF4CA8AC61D}" type="pres">
      <dgm:prSet presAssocID="{0028A872-C723-4A9F-99D0-D9C019111464}" presName="spaceRect" presStyleCnt="0"/>
      <dgm:spPr/>
    </dgm:pt>
    <dgm:pt modelId="{4637EF32-D744-4864-B1CF-7A918C090DA0}" type="pres">
      <dgm:prSet presAssocID="{0028A872-C723-4A9F-99D0-D9C01911146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9DA4C0D-F380-4F62-94D1-7CB50E56F693}" type="presOf" srcId="{0028A872-C723-4A9F-99D0-D9C019111464}" destId="{4637EF32-D744-4864-B1CF-7A918C090DA0}" srcOrd="0" destOrd="0" presId="urn:microsoft.com/office/officeart/2018/2/layout/IconVerticalSolidList"/>
    <dgm:cxn modelId="{A7B08343-9A32-4613-8F12-D052102B0E2E}" type="presOf" srcId="{035ED5FC-CFD7-4F12-9EC4-C5513C83F680}" destId="{37A57792-6071-41EE-9EF4-8DA8B4323B9B}" srcOrd="0" destOrd="0" presId="urn:microsoft.com/office/officeart/2018/2/layout/IconVerticalSolidList"/>
    <dgm:cxn modelId="{4818806E-9B30-46DE-9723-C93FA5F48CBF}" srcId="{035ED5FC-CFD7-4F12-9EC4-C5513C83F680}" destId="{0028A872-C723-4A9F-99D0-D9C019111464}" srcOrd="1" destOrd="0" parTransId="{4A65630A-1820-490A-8973-83823AC87C50}" sibTransId="{175FA4F8-C498-485F-BA6D-56CCA262E625}"/>
    <dgm:cxn modelId="{D7A29F50-8706-4D1A-A9D5-938B4EC9B746}" type="presOf" srcId="{3B0D1F53-FAE4-4F4B-9E82-4123EC63E4B8}" destId="{DEC93CEE-F67B-4580-9711-C11CD4F4C120}" srcOrd="0" destOrd="0" presId="urn:microsoft.com/office/officeart/2018/2/layout/IconVerticalSolidList"/>
    <dgm:cxn modelId="{6A767E94-4015-440B-B4C0-A4AC9482BCD0}" srcId="{035ED5FC-CFD7-4F12-9EC4-C5513C83F680}" destId="{3B0D1F53-FAE4-4F4B-9E82-4123EC63E4B8}" srcOrd="0" destOrd="0" parTransId="{80628191-09CE-4817-9E9D-EE7D26059BC7}" sibTransId="{3AC3F64F-366D-4460-A80E-22DFECD93DE2}"/>
    <dgm:cxn modelId="{4E327EC3-CAB9-4ACE-9C6B-08FA5909B82A}" type="presParOf" srcId="{37A57792-6071-41EE-9EF4-8DA8B4323B9B}" destId="{D411798D-6D39-44E5-8C57-800D11DFBF59}" srcOrd="0" destOrd="0" presId="urn:microsoft.com/office/officeart/2018/2/layout/IconVerticalSolidList"/>
    <dgm:cxn modelId="{25560CED-D6C6-4C69-994D-910AE4D0F89D}" type="presParOf" srcId="{D411798D-6D39-44E5-8C57-800D11DFBF59}" destId="{7D1B0245-93C5-4B24-973B-AAEE2577BAD6}" srcOrd="0" destOrd="0" presId="urn:microsoft.com/office/officeart/2018/2/layout/IconVerticalSolidList"/>
    <dgm:cxn modelId="{6DB8BED0-FA27-47C3-B0BE-DD358209D9AC}" type="presParOf" srcId="{D411798D-6D39-44E5-8C57-800D11DFBF59}" destId="{1C532D07-44E3-4212-84C7-F2B5C4371F02}" srcOrd="1" destOrd="0" presId="urn:microsoft.com/office/officeart/2018/2/layout/IconVerticalSolidList"/>
    <dgm:cxn modelId="{79D1E654-D4BA-4AAC-89C0-2CB12AB6AC18}" type="presParOf" srcId="{D411798D-6D39-44E5-8C57-800D11DFBF59}" destId="{1B49553C-F683-4F0D-B0FE-34D24665D3FD}" srcOrd="2" destOrd="0" presId="urn:microsoft.com/office/officeart/2018/2/layout/IconVerticalSolidList"/>
    <dgm:cxn modelId="{A00B24DC-BB55-428E-9B1D-AB3C1278B2AA}" type="presParOf" srcId="{D411798D-6D39-44E5-8C57-800D11DFBF59}" destId="{DEC93CEE-F67B-4580-9711-C11CD4F4C120}" srcOrd="3" destOrd="0" presId="urn:microsoft.com/office/officeart/2018/2/layout/IconVerticalSolidList"/>
    <dgm:cxn modelId="{01C5A579-E5B1-48D2-A1BB-E4EF64DC171B}" type="presParOf" srcId="{37A57792-6071-41EE-9EF4-8DA8B4323B9B}" destId="{C5A6B903-AC07-4AF0-9350-E7DD3192E136}" srcOrd="1" destOrd="0" presId="urn:microsoft.com/office/officeart/2018/2/layout/IconVerticalSolidList"/>
    <dgm:cxn modelId="{9C8CEB3B-E4AE-4590-B8C1-0970C0E19260}" type="presParOf" srcId="{37A57792-6071-41EE-9EF4-8DA8B4323B9B}" destId="{464D5292-258D-4D55-88D3-7E286338FCC2}" srcOrd="2" destOrd="0" presId="urn:microsoft.com/office/officeart/2018/2/layout/IconVerticalSolidList"/>
    <dgm:cxn modelId="{A2C918CC-52FC-48DD-9F43-D3D9862E08CC}" type="presParOf" srcId="{464D5292-258D-4D55-88D3-7E286338FCC2}" destId="{81416359-2D2C-4D57-84B1-61E7C19CA845}" srcOrd="0" destOrd="0" presId="urn:microsoft.com/office/officeart/2018/2/layout/IconVerticalSolidList"/>
    <dgm:cxn modelId="{D3C45485-8666-4196-AA82-AC82BDF2D4EC}" type="presParOf" srcId="{464D5292-258D-4D55-88D3-7E286338FCC2}" destId="{E9F5F839-5C7F-43F6-8EBC-236C18287E92}" srcOrd="1" destOrd="0" presId="urn:microsoft.com/office/officeart/2018/2/layout/IconVerticalSolidList"/>
    <dgm:cxn modelId="{BF42013E-01CC-40A9-BF13-2AD7F59817D9}" type="presParOf" srcId="{464D5292-258D-4D55-88D3-7E286338FCC2}" destId="{48EE04D7-2632-4154-A17C-DAF4CA8AC61D}" srcOrd="2" destOrd="0" presId="urn:microsoft.com/office/officeart/2018/2/layout/IconVerticalSolidList"/>
    <dgm:cxn modelId="{D2374B9F-CA26-4CA8-8357-C7B4BFD0FB93}" type="presParOf" srcId="{464D5292-258D-4D55-88D3-7E286338FCC2}" destId="{4637EF32-D744-4864-B1CF-7A918C090DA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960BD9E-DCC0-45FE-BDC1-9689472A7C8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6293B94-6483-4DE3-BA03-E728EC5A653B}">
      <dgm:prSet/>
      <dgm:spPr/>
      <dgm:t>
        <a:bodyPr/>
        <a:lstStyle/>
        <a:p>
          <a:r>
            <a:rPr lang="en-US" dirty="0"/>
            <a:t>Thingspeak integration(Phase-5)</a:t>
          </a:r>
        </a:p>
        <a:p>
          <a:r>
            <a:rPr lang="en-US" dirty="0"/>
            <a:t>October 17</a:t>
          </a:r>
        </a:p>
      </dgm:t>
    </dgm:pt>
    <dgm:pt modelId="{D3490B73-1C8C-404D-9FDE-BBF9971CED5F}" type="parTrans" cxnId="{32ABC31C-A24B-4BC4-B1BB-FBC6C699C69E}">
      <dgm:prSet/>
      <dgm:spPr/>
      <dgm:t>
        <a:bodyPr/>
        <a:lstStyle/>
        <a:p>
          <a:endParaRPr lang="en-US"/>
        </a:p>
      </dgm:t>
    </dgm:pt>
    <dgm:pt modelId="{40061F92-D586-475E-85A8-6A0542945206}" type="sibTrans" cxnId="{32ABC31C-A24B-4BC4-B1BB-FBC6C699C69E}">
      <dgm:prSet/>
      <dgm:spPr/>
      <dgm:t>
        <a:bodyPr/>
        <a:lstStyle/>
        <a:p>
          <a:endParaRPr lang="en-US"/>
        </a:p>
      </dgm:t>
    </dgm:pt>
    <dgm:pt modelId="{B481A81B-C9E5-4A78-BD96-F930F489EDF9}">
      <dgm:prSet/>
      <dgm:spPr/>
      <dgm:t>
        <a:bodyPr/>
        <a:lstStyle/>
        <a:p>
          <a:r>
            <a:rPr lang="en-US" dirty="0"/>
            <a:t>Coding for the thingspeak integration part. </a:t>
          </a:r>
        </a:p>
      </dgm:t>
    </dgm:pt>
    <dgm:pt modelId="{B06CC7E9-9D52-4253-B573-6E358D241D70}" type="parTrans" cxnId="{3247490E-B93D-4949-B38D-0325C6F30A8E}">
      <dgm:prSet/>
      <dgm:spPr/>
      <dgm:t>
        <a:bodyPr/>
        <a:lstStyle/>
        <a:p>
          <a:endParaRPr lang="en-US"/>
        </a:p>
      </dgm:t>
    </dgm:pt>
    <dgm:pt modelId="{0F93AB0F-ACD9-48FD-BAF4-35E3A2F8724B}" type="sibTrans" cxnId="{3247490E-B93D-4949-B38D-0325C6F30A8E}">
      <dgm:prSet/>
      <dgm:spPr/>
      <dgm:t>
        <a:bodyPr/>
        <a:lstStyle/>
        <a:p>
          <a:endParaRPr lang="en-US"/>
        </a:p>
      </dgm:t>
    </dgm:pt>
    <dgm:pt modelId="{62C6691A-9EDB-4D61-8B9E-73849C5D4E78}" type="pres">
      <dgm:prSet presAssocID="{0960BD9E-DCC0-45FE-BDC1-9689472A7C89}" presName="root" presStyleCnt="0">
        <dgm:presLayoutVars>
          <dgm:dir/>
          <dgm:resizeHandles val="exact"/>
        </dgm:presLayoutVars>
      </dgm:prSet>
      <dgm:spPr/>
    </dgm:pt>
    <dgm:pt modelId="{97B9938C-30E8-433E-A6EC-ECB9B25792FD}" type="pres">
      <dgm:prSet presAssocID="{36293B94-6483-4DE3-BA03-E728EC5A653B}" presName="compNode" presStyleCnt="0"/>
      <dgm:spPr/>
    </dgm:pt>
    <dgm:pt modelId="{556C8BD8-00A6-4A98-B878-1846F8684C20}" type="pres">
      <dgm:prSet presAssocID="{36293B94-6483-4DE3-BA03-E728EC5A653B}" presName="bgRect" presStyleLbl="bgShp" presStyleIdx="0" presStyleCnt="2"/>
      <dgm:spPr/>
    </dgm:pt>
    <dgm:pt modelId="{2A036D43-A20A-4072-8F88-C1792435AE0D}" type="pres">
      <dgm:prSet presAssocID="{36293B94-6483-4DE3-BA03-E728EC5A653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3D0E0BA7-C28A-4FD7-B314-7CE063AEC407}" type="pres">
      <dgm:prSet presAssocID="{36293B94-6483-4DE3-BA03-E728EC5A653B}" presName="spaceRect" presStyleCnt="0"/>
      <dgm:spPr/>
    </dgm:pt>
    <dgm:pt modelId="{B55BE72C-0AE1-41AA-809E-BE541B9237F3}" type="pres">
      <dgm:prSet presAssocID="{36293B94-6483-4DE3-BA03-E728EC5A653B}" presName="parTx" presStyleLbl="revTx" presStyleIdx="0" presStyleCnt="2">
        <dgm:presLayoutVars>
          <dgm:chMax val="0"/>
          <dgm:chPref val="0"/>
        </dgm:presLayoutVars>
      </dgm:prSet>
      <dgm:spPr/>
    </dgm:pt>
    <dgm:pt modelId="{4B44DF8D-B9D3-406E-B420-4404F91F7649}" type="pres">
      <dgm:prSet presAssocID="{40061F92-D586-475E-85A8-6A0542945206}" presName="sibTrans" presStyleCnt="0"/>
      <dgm:spPr/>
    </dgm:pt>
    <dgm:pt modelId="{EECACCB3-B479-41CE-9095-886252CBD051}" type="pres">
      <dgm:prSet presAssocID="{B481A81B-C9E5-4A78-BD96-F930F489EDF9}" presName="compNode" presStyleCnt="0"/>
      <dgm:spPr/>
    </dgm:pt>
    <dgm:pt modelId="{50B44F14-A19A-4524-B283-3082561334DC}" type="pres">
      <dgm:prSet presAssocID="{B481A81B-C9E5-4A78-BD96-F930F489EDF9}" presName="bgRect" presStyleLbl="bgShp" presStyleIdx="1" presStyleCnt="2"/>
      <dgm:spPr/>
    </dgm:pt>
    <dgm:pt modelId="{BB64D98F-D766-4BAF-8257-E8F3EB8270F8}" type="pres">
      <dgm:prSet presAssocID="{B481A81B-C9E5-4A78-BD96-F930F489EDF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32C1B11-D207-4521-ACAC-7F9FD304210E}" type="pres">
      <dgm:prSet presAssocID="{B481A81B-C9E5-4A78-BD96-F930F489EDF9}" presName="spaceRect" presStyleCnt="0"/>
      <dgm:spPr/>
    </dgm:pt>
    <dgm:pt modelId="{F6D917F9-4F69-46F6-88AD-11F1E100E833}" type="pres">
      <dgm:prSet presAssocID="{B481A81B-C9E5-4A78-BD96-F930F489EDF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247490E-B93D-4949-B38D-0325C6F30A8E}" srcId="{0960BD9E-DCC0-45FE-BDC1-9689472A7C89}" destId="{B481A81B-C9E5-4A78-BD96-F930F489EDF9}" srcOrd="1" destOrd="0" parTransId="{B06CC7E9-9D52-4253-B573-6E358D241D70}" sibTransId="{0F93AB0F-ACD9-48FD-BAF4-35E3A2F8724B}"/>
    <dgm:cxn modelId="{32ABC31C-A24B-4BC4-B1BB-FBC6C699C69E}" srcId="{0960BD9E-DCC0-45FE-BDC1-9689472A7C89}" destId="{36293B94-6483-4DE3-BA03-E728EC5A653B}" srcOrd="0" destOrd="0" parTransId="{D3490B73-1C8C-404D-9FDE-BBF9971CED5F}" sibTransId="{40061F92-D586-475E-85A8-6A0542945206}"/>
    <dgm:cxn modelId="{D961ED1C-0A93-4B72-9B40-EF66653238F7}" type="presOf" srcId="{B481A81B-C9E5-4A78-BD96-F930F489EDF9}" destId="{F6D917F9-4F69-46F6-88AD-11F1E100E833}" srcOrd="0" destOrd="0" presId="urn:microsoft.com/office/officeart/2018/2/layout/IconVerticalSolidList"/>
    <dgm:cxn modelId="{275C4625-B3A6-460D-8085-55844F341406}" type="presOf" srcId="{0960BD9E-DCC0-45FE-BDC1-9689472A7C89}" destId="{62C6691A-9EDB-4D61-8B9E-73849C5D4E78}" srcOrd="0" destOrd="0" presId="urn:microsoft.com/office/officeart/2018/2/layout/IconVerticalSolidList"/>
    <dgm:cxn modelId="{147E7773-326D-4B37-8103-481AC0E66796}" type="presOf" srcId="{36293B94-6483-4DE3-BA03-E728EC5A653B}" destId="{B55BE72C-0AE1-41AA-809E-BE541B9237F3}" srcOrd="0" destOrd="0" presId="urn:microsoft.com/office/officeart/2018/2/layout/IconVerticalSolidList"/>
    <dgm:cxn modelId="{9512223C-DF49-4C20-815D-E571EAF205D4}" type="presParOf" srcId="{62C6691A-9EDB-4D61-8B9E-73849C5D4E78}" destId="{97B9938C-30E8-433E-A6EC-ECB9B25792FD}" srcOrd="0" destOrd="0" presId="urn:microsoft.com/office/officeart/2018/2/layout/IconVerticalSolidList"/>
    <dgm:cxn modelId="{72C726F3-DFBD-4520-92F4-FD834E72649A}" type="presParOf" srcId="{97B9938C-30E8-433E-A6EC-ECB9B25792FD}" destId="{556C8BD8-00A6-4A98-B878-1846F8684C20}" srcOrd="0" destOrd="0" presId="urn:microsoft.com/office/officeart/2018/2/layout/IconVerticalSolidList"/>
    <dgm:cxn modelId="{FA3D657A-54ED-4394-A6FC-C0AE17A9BFCE}" type="presParOf" srcId="{97B9938C-30E8-433E-A6EC-ECB9B25792FD}" destId="{2A036D43-A20A-4072-8F88-C1792435AE0D}" srcOrd="1" destOrd="0" presId="urn:microsoft.com/office/officeart/2018/2/layout/IconVerticalSolidList"/>
    <dgm:cxn modelId="{A8F8BE28-50B1-4CBA-BE42-4BCE3849CDE5}" type="presParOf" srcId="{97B9938C-30E8-433E-A6EC-ECB9B25792FD}" destId="{3D0E0BA7-C28A-4FD7-B314-7CE063AEC407}" srcOrd="2" destOrd="0" presId="urn:microsoft.com/office/officeart/2018/2/layout/IconVerticalSolidList"/>
    <dgm:cxn modelId="{3B1E40FC-3A6C-400E-9F89-6EBB8A09B590}" type="presParOf" srcId="{97B9938C-30E8-433E-A6EC-ECB9B25792FD}" destId="{B55BE72C-0AE1-41AA-809E-BE541B9237F3}" srcOrd="3" destOrd="0" presId="urn:microsoft.com/office/officeart/2018/2/layout/IconVerticalSolidList"/>
    <dgm:cxn modelId="{BB24B550-8704-451E-816A-4ECDCBC41DEC}" type="presParOf" srcId="{62C6691A-9EDB-4D61-8B9E-73849C5D4E78}" destId="{4B44DF8D-B9D3-406E-B420-4404F91F7649}" srcOrd="1" destOrd="0" presId="urn:microsoft.com/office/officeart/2018/2/layout/IconVerticalSolidList"/>
    <dgm:cxn modelId="{98F611AF-24DB-4C20-9ECA-8FEE49FED7B4}" type="presParOf" srcId="{62C6691A-9EDB-4D61-8B9E-73849C5D4E78}" destId="{EECACCB3-B479-41CE-9095-886252CBD051}" srcOrd="2" destOrd="0" presId="urn:microsoft.com/office/officeart/2018/2/layout/IconVerticalSolidList"/>
    <dgm:cxn modelId="{6BB0E83D-EA3F-4CEB-8473-3C66B7FD7DD6}" type="presParOf" srcId="{EECACCB3-B479-41CE-9095-886252CBD051}" destId="{50B44F14-A19A-4524-B283-3082561334DC}" srcOrd="0" destOrd="0" presId="urn:microsoft.com/office/officeart/2018/2/layout/IconVerticalSolidList"/>
    <dgm:cxn modelId="{F4C13CF2-F749-4CDD-BB81-61EA9C2901C5}" type="presParOf" srcId="{EECACCB3-B479-41CE-9095-886252CBD051}" destId="{BB64D98F-D766-4BAF-8257-E8F3EB8270F8}" srcOrd="1" destOrd="0" presId="urn:microsoft.com/office/officeart/2018/2/layout/IconVerticalSolidList"/>
    <dgm:cxn modelId="{E7E9314F-DCCA-4F90-AF71-7E11874F71AC}" type="presParOf" srcId="{EECACCB3-B479-41CE-9095-886252CBD051}" destId="{E32C1B11-D207-4521-ACAC-7F9FD304210E}" srcOrd="2" destOrd="0" presId="urn:microsoft.com/office/officeart/2018/2/layout/IconVerticalSolidList"/>
    <dgm:cxn modelId="{FF2136E0-DD75-4BB4-A955-4759855BDAFD}" type="presParOf" srcId="{EECACCB3-B479-41CE-9095-886252CBD051}" destId="{F6D917F9-4F69-46F6-88AD-11F1E100E83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796622E-EF74-4ECB-96D4-3B504BC6FF1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D93D18A-745A-42A1-B853-0260C0219974}">
      <dgm:prSet/>
      <dgm:spPr/>
      <dgm:t>
        <a:bodyPr/>
        <a:lstStyle/>
        <a:p>
          <a:r>
            <a:rPr lang="en-US" dirty="0"/>
            <a:t>Web app interface(Phase-6)</a:t>
          </a:r>
        </a:p>
        <a:p>
          <a:r>
            <a:rPr lang="en-US" dirty="0"/>
            <a:t>October 23</a:t>
          </a:r>
        </a:p>
      </dgm:t>
    </dgm:pt>
    <dgm:pt modelId="{A4D5E8B6-247C-48DD-873F-EDA79FE28C71}" type="parTrans" cxnId="{C6808F5E-0A0B-4B3C-AF9C-255DC2B86FD9}">
      <dgm:prSet/>
      <dgm:spPr/>
      <dgm:t>
        <a:bodyPr/>
        <a:lstStyle/>
        <a:p>
          <a:endParaRPr lang="en-US"/>
        </a:p>
      </dgm:t>
    </dgm:pt>
    <dgm:pt modelId="{3DDB1998-3A8D-4EC1-8ED8-ECBD7F31CEB4}" type="sibTrans" cxnId="{C6808F5E-0A0B-4B3C-AF9C-255DC2B86FD9}">
      <dgm:prSet/>
      <dgm:spPr/>
      <dgm:t>
        <a:bodyPr/>
        <a:lstStyle/>
        <a:p>
          <a:endParaRPr lang="en-US"/>
        </a:p>
      </dgm:t>
    </dgm:pt>
    <dgm:pt modelId="{422FDCEC-8425-48CC-B040-84EEB5D31B8D}">
      <dgm:prSet/>
      <dgm:spPr/>
      <dgm:t>
        <a:bodyPr/>
        <a:lstStyle/>
        <a:p>
          <a:r>
            <a:rPr lang="en-US" dirty="0"/>
            <a:t>Online</a:t>
          </a:r>
          <a:r>
            <a:rPr lang="en-US" baseline="0" dirty="0"/>
            <a:t> web app interface to monitor the values.</a:t>
          </a:r>
          <a:endParaRPr lang="en-US" dirty="0"/>
        </a:p>
      </dgm:t>
    </dgm:pt>
    <dgm:pt modelId="{D01A52B9-850D-42B2-86CC-B41EB1A8B1BF}" type="parTrans" cxnId="{4E24C3F3-4ADA-4EF5-B0A2-7229059F5872}">
      <dgm:prSet/>
      <dgm:spPr/>
      <dgm:t>
        <a:bodyPr/>
        <a:lstStyle/>
        <a:p>
          <a:endParaRPr lang="en-US"/>
        </a:p>
      </dgm:t>
    </dgm:pt>
    <dgm:pt modelId="{25EC6769-4F6F-4C26-A93B-2A6875F11E0D}" type="sibTrans" cxnId="{4E24C3F3-4ADA-4EF5-B0A2-7229059F5872}">
      <dgm:prSet/>
      <dgm:spPr/>
      <dgm:t>
        <a:bodyPr/>
        <a:lstStyle/>
        <a:p>
          <a:endParaRPr lang="en-US"/>
        </a:p>
      </dgm:t>
    </dgm:pt>
    <dgm:pt modelId="{4785F0D8-71AA-4CE5-B50A-C2D69F254B0D}" type="pres">
      <dgm:prSet presAssocID="{E796622E-EF74-4ECB-96D4-3B504BC6FF1E}" presName="root" presStyleCnt="0">
        <dgm:presLayoutVars>
          <dgm:dir/>
          <dgm:resizeHandles val="exact"/>
        </dgm:presLayoutVars>
      </dgm:prSet>
      <dgm:spPr/>
    </dgm:pt>
    <dgm:pt modelId="{5ABEFAEE-0C51-45C7-B040-08EDD608F94F}" type="pres">
      <dgm:prSet presAssocID="{5D93D18A-745A-42A1-B853-0260C0219974}" presName="compNode" presStyleCnt="0"/>
      <dgm:spPr/>
    </dgm:pt>
    <dgm:pt modelId="{FF38306B-D03F-4093-A580-44A7790924F4}" type="pres">
      <dgm:prSet presAssocID="{5D93D18A-745A-42A1-B853-0260C0219974}" presName="bgRect" presStyleLbl="bgShp" presStyleIdx="0" presStyleCnt="2"/>
      <dgm:spPr/>
    </dgm:pt>
    <dgm:pt modelId="{5F1F206E-BDF2-4478-BC6F-A9560DADB281}" type="pres">
      <dgm:prSet presAssocID="{5D93D18A-745A-42A1-B853-0260C0219974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24F7EC41-97E7-455D-B962-3F1298F21A55}" type="pres">
      <dgm:prSet presAssocID="{5D93D18A-745A-42A1-B853-0260C0219974}" presName="spaceRect" presStyleCnt="0"/>
      <dgm:spPr/>
    </dgm:pt>
    <dgm:pt modelId="{40DEC587-D2EB-4E23-834F-ADA8325A9154}" type="pres">
      <dgm:prSet presAssocID="{5D93D18A-745A-42A1-B853-0260C0219974}" presName="parTx" presStyleLbl="revTx" presStyleIdx="0" presStyleCnt="2">
        <dgm:presLayoutVars>
          <dgm:chMax val="0"/>
          <dgm:chPref val="0"/>
        </dgm:presLayoutVars>
      </dgm:prSet>
      <dgm:spPr/>
    </dgm:pt>
    <dgm:pt modelId="{BDC93529-3C10-4AB5-9155-7DC998FD49A4}" type="pres">
      <dgm:prSet presAssocID="{3DDB1998-3A8D-4EC1-8ED8-ECBD7F31CEB4}" presName="sibTrans" presStyleCnt="0"/>
      <dgm:spPr/>
    </dgm:pt>
    <dgm:pt modelId="{B21E4B55-2589-4360-A4D0-5C8593ABA59D}" type="pres">
      <dgm:prSet presAssocID="{422FDCEC-8425-48CC-B040-84EEB5D31B8D}" presName="compNode" presStyleCnt="0"/>
      <dgm:spPr/>
    </dgm:pt>
    <dgm:pt modelId="{11A5EBD0-4BB3-4574-8048-4BB5C5D0535B}" type="pres">
      <dgm:prSet presAssocID="{422FDCEC-8425-48CC-B040-84EEB5D31B8D}" presName="bgRect" presStyleLbl="bgShp" presStyleIdx="1" presStyleCnt="2" custLinFactNeighborX="-3882" custLinFactNeighborY="1858"/>
      <dgm:spPr/>
    </dgm:pt>
    <dgm:pt modelId="{ED867105-5836-4D96-81FA-D55C99A45393}" type="pres">
      <dgm:prSet presAssocID="{422FDCEC-8425-48CC-B040-84EEB5D31B8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DFC16486-55D8-47E5-AE3E-699DBFE7C41F}" type="pres">
      <dgm:prSet presAssocID="{422FDCEC-8425-48CC-B040-84EEB5D31B8D}" presName="spaceRect" presStyleCnt="0"/>
      <dgm:spPr/>
    </dgm:pt>
    <dgm:pt modelId="{02E94168-C5B6-4433-9B5E-7350EA60A8AD}" type="pres">
      <dgm:prSet presAssocID="{422FDCEC-8425-48CC-B040-84EEB5D31B8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5497300-456D-459C-A98C-5A7C6527A614}" type="presOf" srcId="{E796622E-EF74-4ECB-96D4-3B504BC6FF1E}" destId="{4785F0D8-71AA-4CE5-B50A-C2D69F254B0D}" srcOrd="0" destOrd="0" presId="urn:microsoft.com/office/officeart/2018/2/layout/IconVerticalSolidList"/>
    <dgm:cxn modelId="{7BB3B108-05B0-41C2-B3F5-E08405DCB09C}" type="presOf" srcId="{5D93D18A-745A-42A1-B853-0260C0219974}" destId="{40DEC587-D2EB-4E23-834F-ADA8325A9154}" srcOrd="0" destOrd="0" presId="urn:microsoft.com/office/officeart/2018/2/layout/IconVerticalSolidList"/>
    <dgm:cxn modelId="{C6808F5E-0A0B-4B3C-AF9C-255DC2B86FD9}" srcId="{E796622E-EF74-4ECB-96D4-3B504BC6FF1E}" destId="{5D93D18A-745A-42A1-B853-0260C0219974}" srcOrd="0" destOrd="0" parTransId="{A4D5E8B6-247C-48DD-873F-EDA79FE28C71}" sibTransId="{3DDB1998-3A8D-4EC1-8ED8-ECBD7F31CEB4}"/>
    <dgm:cxn modelId="{020191CD-28A4-4B18-9F21-C48252B5583F}" type="presOf" srcId="{422FDCEC-8425-48CC-B040-84EEB5D31B8D}" destId="{02E94168-C5B6-4433-9B5E-7350EA60A8AD}" srcOrd="0" destOrd="0" presId="urn:microsoft.com/office/officeart/2018/2/layout/IconVerticalSolidList"/>
    <dgm:cxn modelId="{4E24C3F3-4ADA-4EF5-B0A2-7229059F5872}" srcId="{E796622E-EF74-4ECB-96D4-3B504BC6FF1E}" destId="{422FDCEC-8425-48CC-B040-84EEB5D31B8D}" srcOrd="1" destOrd="0" parTransId="{D01A52B9-850D-42B2-86CC-B41EB1A8B1BF}" sibTransId="{25EC6769-4F6F-4C26-A93B-2A6875F11E0D}"/>
    <dgm:cxn modelId="{5EFBCF4E-8DDB-4F5F-87A6-A1B5F05246CB}" type="presParOf" srcId="{4785F0D8-71AA-4CE5-B50A-C2D69F254B0D}" destId="{5ABEFAEE-0C51-45C7-B040-08EDD608F94F}" srcOrd="0" destOrd="0" presId="urn:microsoft.com/office/officeart/2018/2/layout/IconVerticalSolidList"/>
    <dgm:cxn modelId="{948F4C80-8832-43D0-8FA9-8FB7A6DF5F3F}" type="presParOf" srcId="{5ABEFAEE-0C51-45C7-B040-08EDD608F94F}" destId="{FF38306B-D03F-4093-A580-44A7790924F4}" srcOrd="0" destOrd="0" presId="urn:microsoft.com/office/officeart/2018/2/layout/IconVerticalSolidList"/>
    <dgm:cxn modelId="{9E2B200B-72A2-4392-B5E3-EBFDD36FFEE2}" type="presParOf" srcId="{5ABEFAEE-0C51-45C7-B040-08EDD608F94F}" destId="{5F1F206E-BDF2-4478-BC6F-A9560DADB281}" srcOrd="1" destOrd="0" presId="urn:microsoft.com/office/officeart/2018/2/layout/IconVerticalSolidList"/>
    <dgm:cxn modelId="{F57F3D19-388B-4EA0-911E-248505F34961}" type="presParOf" srcId="{5ABEFAEE-0C51-45C7-B040-08EDD608F94F}" destId="{24F7EC41-97E7-455D-B962-3F1298F21A55}" srcOrd="2" destOrd="0" presId="urn:microsoft.com/office/officeart/2018/2/layout/IconVerticalSolidList"/>
    <dgm:cxn modelId="{83215289-1B59-44FD-A884-A3D1D56B2257}" type="presParOf" srcId="{5ABEFAEE-0C51-45C7-B040-08EDD608F94F}" destId="{40DEC587-D2EB-4E23-834F-ADA8325A9154}" srcOrd="3" destOrd="0" presId="urn:microsoft.com/office/officeart/2018/2/layout/IconVerticalSolidList"/>
    <dgm:cxn modelId="{C1E07895-74EE-4118-B235-E2B78F973190}" type="presParOf" srcId="{4785F0D8-71AA-4CE5-B50A-C2D69F254B0D}" destId="{BDC93529-3C10-4AB5-9155-7DC998FD49A4}" srcOrd="1" destOrd="0" presId="urn:microsoft.com/office/officeart/2018/2/layout/IconVerticalSolidList"/>
    <dgm:cxn modelId="{9D61E713-B830-4331-9C19-C97D7345A443}" type="presParOf" srcId="{4785F0D8-71AA-4CE5-B50A-C2D69F254B0D}" destId="{B21E4B55-2589-4360-A4D0-5C8593ABA59D}" srcOrd="2" destOrd="0" presId="urn:microsoft.com/office/officeart/2018/2/layout/IconVerticalSolidList"/>
    <dgm:cxn modelId="{3CCF5798-459B-40DC-B2C6-E9A28166F761}" type="presParOf" srcId="{B21E4B55-2589-4360-A4D0-5C8593ABA59D}" destId="{11A5EBD0-4BB3-4574-8048-4BB5C5D0535B}" srcOrd="0" destOrd="0" presId="urn:microsoft.com/office/officeart/2018/2/layout/IconVerticalSolidList"/>
    <dgm:cxn modelId="{0A8077AB-7270-448F-99D9-A110EACD9CA4}" type="presParOf" srcId="{B21E4B55-2589-4360-A4D0-5C8593ABA59D}" destId="{ED867105-5836-4D96-81FA-D55C99A45393}" srcOrd="1" destOrd="0" presId="urn:microsoft.com/office/officeart/2018/2/layout/IconVerticalSolidList"/>
    <dgm:cxn modelId="{0BCEBA55-2A82-4180-AF0D-E6F14CCD7B18}" type="presParOf" srcId="{B21E4B55-2589-4360-A4D0-5C8593ABA59D}" destId="{DFC16486-55D8-47E5-AE3E-699DBFE7C41F}" srcOrd="2" destOrd="0" presId="urn:microsoft.com/office/officeart/2018/2/layout/IconVerticalSolidList"/>
    <dgm:cxn modelId="{014759A4-51A5-432D-A9D2-9B3B063C76A1}" type="presParOf" srcId="{B21E4B55-2589-4360-A4D0-5C8593ABA59D}" destId="{02E94168-C5B6-4433-9B5E-7350EA60A8A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796622E-EF74-4ECB-96D4-3B504BC6FF1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D93D18A-745A-42A1-B853-0260C0219974}">
      <dgm:prSet/>
      <dgm:spPr/>
      <dgm:t>
        <a:bodyPr/>
        <a:lstStyle/>
        <a:p>
          <a:r>
            <a:rPr lang="en-US" dirty="0"/>
            <a:t>Finalising the project model(Phase-7)</a:t>
          </a:r>
        </a:p>
        <a:p>
          <a:r>
            <a:rPr lang="en-US" dirty="0"/>
            <a:t>November 1</a:t>
          </a:r>
        </a:p>
      </dgm:t>
    </dgm:pt>
    <dgm:pt modelId="{A4D5E8B6-247C-48DD-873F-EDA79FE28C71}" type="parTrans" cxnId="{C6808F5E-0A0B-4B3C-AF9C-255DC2B86FD9}">
      <dgm:prSet/>
      <dgm:spPr/>
      <dgm:t>
        <a:bodyPr/>
        <a:lstStyle/>
        <a:p>
          <a:endParaRPr lang="en-US"/>
        </a:p>
      </dgm:t>
    </dgm:pt>
    <dgm:pt modelId="{3DDB1998-3A8D-4EC1-8ED8-ECBD7F31CEB4}" type="sibTrans" cxnId="{C6808F5E-0A0B-4B3C-AF9C-255DC2B86FD9}">
      <dgm:prSet/>
      <dgm:spPr/>
      <dgm:t>
        <a:bodyPr/>
        <a:lstStyle/>
        <a:p>
          <a:endParaRPr lang="en-US"/>
        </a:p>
      </dgm:t>
    </dgm:pt>
    <dgm:pt modelId="{422FDCEC-8425-48CC-B040-84EEB5D31B8D}">
      <dgm:prSet/>
      <dgm:spPr/>
      <dgm:t>
        <a:bodyPr/>
        <a:lstStyle/>
        <a:p>
          <a:r>
            <a:rPr lang="en-US"/>
            <a:t>Soldering the model with the sensors and finilizing it. Checking for the errors and fixing the model.</a:t>
          </a:r>
        </a:p>
      </dgm:t>
    </dgm:pt>
    <dgm:pt modelId="{D01A52B9-850D-42B2-86CC-B41EB1A8B1BF}" type="parTrans" cxnId="{4E24C3F3-4ADA-4EF5-B0A2-7229059F5872}">
      <dgm:prSet/>
      <dgm:spPr/>
      <dgm:t>
        <a:bodyPr/>
        <a:lstStyle/>
        <a:p>
          <a:endParaRPr lang="en-US"/>
        </a:p>
      </dgm:t>
    </dgm:pt>
    <dgm:pt modelId="{25EC6769-4F6F-4C26-A93B-2A6875F11E0D}" type="sibTrans" cxnId="{4E24C3F3-4ADA-4EF5-B0A2-7229059F5872}">
      <dgm:prSet/>
      <dgm:spPr/>
      <dgm:t>
        <a:bodyPr/>
        <a:lstStyle/>
        <a:p>
          <a:endParaRPr lang="en-US"/>
        </a:p>
      </dgm:t>
    </dgm:pt>
    <dgm:pt modelId="{4785F0D8-71AA-4CE5-B50A-C2D69F254B0D}" type="pres">
      <dgm:prSet presAssocID="{E796622E-EF74-4ECB-96D4-3B504BC6FF1E}" presName="root" presStyleCnt="0">
        <dgm:presLayoutVars>
          <dgm:dir/>
          <dgm:resizeHandles val="exact"/>
        </dgm:presLayoutVars>
      </dgm:prSet>
      <dgm:spPr/>
    </dgm:pt>
    <dgm:pt modelId="{5ABEFAEE-0C51-45C7-B040-08EDD608F94F}" type="pres">
      <dgm:prSet presAssocID="{5D93D18A-745A-42A1-B853-0260C0219974}" presName="compNode" presStyleCnt="0"/>
      <dgm:spPr/>
    </dgm:pt>
    <dgm:pt modelId="{FF38306B-D03F-4093-A580-44A7790924F4}" type="pres">
      <dgm:prSet presAssocID="{5D93D18A-745A-42A1-B853-0260C0219974}" presName="bgRect" presStyleLbl="bgShp" presStyleIdx="0" presStyleCnt="2"/>
      <dgm:spPr/>
    </dgm:pt>
    <dgm:pt modelId="{5F1F206E-BDF2-4478-BC6F-A9560DADB281}" type="pres">
      <dgm:prSet presAssocID="{5D93D18A-745A-42A1-B853-0260C021997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24F7EC41-97E7-455D-B962-3F1298F21A55}" type="pres">
      <dgm:prSet presAssocID="{5D93D18A-745A-42A1-B853-0260C0219974}" presName="spaceRect" presStyleCnt="0"/>
      <dgm:spPr/>
    </dgm:pt>
    <dgm:pt modelId="{40DEC587-D2EB-4E23-834F-ADA8325A9154}" type="pres">
      <dgm:prSet presAssocID="{5D93D18A-745A-42A1-B853-0260C0219974}" presName="parTx" presStyleLbl="revTx" presStyleIdx="0" presStyleCnt="2">
        <dgm:presLayoutVars>
          <dgm:chMax val="0"/>
          <dgm:chPref val="0"/>
        </dgm:presLayoutVars>
      </dgm:prSet>
      <dgm:spPr/>
    </dgm:pt>
    <dgm:pt modelId="{BDC93529-3C10-4AB5-9155-7DC998FD49A4}" type="pres">
      <dgm:prSet presAssocID="{3DDB1998-3A8D-4EC1-8ED8-ECBD7F31CEB4}" presName="sibTrans" presStyleCnt="0"/>
      <dgm:spPr/>
    </dgm:pt>
    <dgm:pt modelId="{B21E4B55-2589-4360-A4D0-5C8593ABA59D}" type="pres">
      <dgm:prSet presAssocID="{422FDCEC-8425-48CC-B040-84EEB5D31B8D}" presName="compNode" presStyleCnt="0"/>
      <dgm:spPr/>
    </dgm:pt>
    <dgm:pt modelId="{11A5EBD0-4BB3-4574-8048-4BB5C5D0535B}" type="pres">
      <dgm:prSet presAssocID="{422FDCEC-8425-48CC-B040-84EEB5D31B8D}" presName="bgRect" presStyleLbl="bgShp" presStyleIdx="1" presStyleCnt="2"/>
      <dgm:spPr/>
    </dgm:pt>
    <dgm:pt modelId="{ED867105-5836-4D96-81FA-D55C99A45393}" type="pres">
      <dgm:prSet presAssocID="{422FDCEC-8425-48CC-B040-84EEB5D31B8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DFC16486-55D8-47E5-AE3E-699DBFE7C41F}" type="pres">
      <dgm:prSet presAssocID="{422FDCEC-8425-48CC-B040-84EEB5D31B8D}" presName="spaceRect" presStyleCnt="0"/>
      <dgm:spPr/>
    </dgm:pt>
    <dgm:pt modelId="{02E94168-C5B6-4433-9B5E-7350EA60A8AD}" type="pres">
      <dgm:prSet presAssocID="{422FDCEC-8425-48CC-B040-84EEB5D31B8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5497300-456D-459C-A98C-5A7C6527A614}" type="presOf" srcId="{E796622E-EF74-4ECB-96D4-3B504BC6FF1E}" destId="{4785F0D8-71AA-4CE5-B50A-C2D69F254B0D}" srcOrd="0" destOrd="0" presId="urn:microsoft.com/office/officeart/2018/2/layout/IconVerticalSolidList"/>
    <dgm:cxn modelId="{7BB3B108-05B0-41C2-B3F5-E08405DCB09C}" type="presOf" srcId="{5D93D18A-745A-42A1-B853-0260C0219974}" destId="{40DEC587-D2EB-4E23-834F-ADA8325A9154}" srcOrd="0" destOrd="0" presId="urn:microsoft.com/office/officeart/2018/2/layout/IconVerticalSolidList"/>
    <dgm:cxn modelId="{C6808F5E-0A0B-4B3C-AF9C-255DC2B86FD9}" srcId="{E796622E-EF74-4ECB-96D4-3B504BC6FF1E}" destId="{5D93D18A-745A-42A1-B853-0260C0219974}" srcOrd="0" destOrd="0" parTransId="{A4D5E8B6-247C-48DD-873F-EDA79FE28C71}" sibTransId="{3DDB1998-3A8D-4EC1-8ED8-ECBD7F31CEB4}"/>
    <dgm:cxn modelId="{020191CD-28A4-4B18-9F21-C48252B5583F}" type="presOf" srcId="{422FDCEC-8425-48CC-B040-84EEB5D31B8D}" destId="{02E94168-C5B6-4433-9B5E-7350EA60A8AD}" srcOrd="0" destOrd="0" presId="urn:microsoft.com/office/officeart/2018/2/layout/IconVerticalSolidList"/>
    <dgm:cxn modelId="{4E24C3F3-4ADA-4EF5-B0A2-7229059F5872}" srcId="{E796622E-EF74-4ECB-96D4-3B504BC6FF1E}" destId="{422FDCEC-8425-48CC-B040-84EEB5D31B8D}" srcOrd="1" destOrd="0" parTransId="{D01A52B9-850D-42B2-86CC-B41EB1A8B1BF}" sibTransId="{25EC6769-4F6F-4C26-A93B-2A6875F11E0D}"/>
    <dgm:cxn modelId="{5EFBCF4E-8DDB-4F5F-87A6-A1B5F05246CB}" type="presParOf" srcId="{4785F0D8-71AA-4CE5-B50A-C2D69F254B0D}" destId="{5ABEFAEE-0C51-45C7-B040-08EDD608F94F}" srcOrd="0" destOrd="0" presId="urn:microsoft.com/office/officeart/2018/2/layout/IconVerticalSolidList"/>
    <dgm:cxn modelId="{948F4C80-8832-43D0-8FA9-8FB7A6DF5F3F}" type="presParOf" srcId="{5ABEFAEE-0C51-45C7-B040-08EDD608F94F}" destId="{FF38306B-D03F-4093-A580-44A7790924F4}" srcOrd="0" destOrd="0" presId="urn:microsoft.com/office/officeart/2018/2/layout/IconVerticalSolidList"/>
    <dgm:cxn modelId="{9E2B200B-72A2-4392-B5E3-EBFDD36FFEE2}" type="presParOf" srcId="{5ABEFAEE-0C51-45C7-B040-08EDD608F94F}" destId="{5F1F206E-BDF2-4478-BC6F-A9560DADB281}" srcOrd="1" destOrd="0" presId="urn:microsoft.com/office/officeart/2018/2/layout/IconVerticalSolidList"/>
    <dgm:cxn modelId="{F57F3D19-388B-4EA0-911E-248505F34961}" type="presParOf" srcId="{5ABEFAEE-0C51-45C7-B040-08EDD608F94F}" destId="{24F7EC41-97E7-455D-B962-3F1298F21A55}" srcOrd="2" destOrd="0" presId="urn:microsoft.com/office/officeart/2018/2/layout/IconVerticalSolidList"/>
    <dgm:cxn modelId="{83215289-1B59-44FD-A884-A3D1D56B2257}" type="presParOf" srcId="{5ABEFAEE-0C51-45C7-B040-08EDD608F94F}" destId="{40DEC587-D2EB-4E23-834F-ADA8325A9154}" srcOrd="3" destOrd="0" presId="urn:microsoft.com/office/officeart/2018/2/layout/IconVerticalSolidList"/>
    <dgm:cxn modelId="{C1E07895-74EE-4118-B235-E2B78F973190}" type="presParOf" srcId="{4785F0D8-71AA-4CE5-B50A-C2D69F254B0D}" destId="{BDC93529-3C10-4AB5-9155-7DC998FD49A4}" srcOrd="1" destOrd="0" presId="urn:microsoft.com/office/officeart/2018/2/layout/IconVerticalSolidList"/>
    <dgm:cxn modelId="{9D61E713-B830-4331-9C19-C97D7345A443}" type="presParOf" srcId="{4785F0D8-71AA-4CE5-B50A-C2D69F254B0D}" destId="{B21E4B55-2589-4360-A4D0-5C8593ABA59D}" srcOrd="2" destOrd="0" presId="urn:microsoft.com/office/officeart/2018/2/layout/IconVerticalSolidList"/>
    <dgm:cxn modelId="{3CCF5798-459B-40DC-B2C6-E9A28166F761}" type="presParOf" srcId="{B21E4B55-2589-4360-A4D0-5C8593ABA59D}" destId="{11A5EBD0-4BB3-4574-8048-4BB5C5D0535B}" srcOrd="0" destOrd="0" presId="urn:microsoft.com/office/officeart/2018/2/layout/IconVerticalSolidList"/>
    <dgm:cxn modelId="{0A8077AB-7270-448F-99D9-A110EACD9CA4}" type="presParOf" srcId="{B21E4B55-2589-4360-A4D0-5C8593ABA59D}" destId="{ED867105-5836-4D96-81FA-D55C99A45393}" srcOrd="1" destOrd="0" presId="urn:microsoft.com/office/officeart/2018/2/layout/IconVerticalSolidList"/>
    <dgm:cxn modelId="{0BCEBA55-2A82-4180-AF0D-E6F14CCD7B18}" type="presParOf" srcId="{B21E4B55-2589-4360-A4D0-5C8593ABA59D}" destId="{DFC16486-55D8-47E5-AE3E-699DBFE7C41F}" srcOrd="2" destOrd="0" presId="urn:microsoft.com/office/officeart/2018/2/layout/IconVerticalSolidList"/>
    <dgm:cxn modelId="{014759A4-51A5-432D-A9D2-9B3B063C76A1}" type="presParOf" srcId="{B21E4B55-2589-4360-A4D0-5C8593ABA59D}" destId="{02E94168-C5B6-4433-9B5E-7350EA60A8A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796622E-EF74-4ECB-96D4-3B504BC6FF1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D93D18A-745A-42A1-B853-0260C0219974}">
      <dgm:prSet/>
      <dgm:spPr/>
      <dgm:t>
        <a:bodyPr/>
        <a:lstStyle/>
        <a:p>
          <a:r>
            <a:rPr lang="en-US" dirty="0"/>
            <a:t>Submission (Phase-8)</a:t>
          </a:r>
        </a:p>
        <a:p>
          <a:r>
            <a:rPr lang="en-US" dirty="0"/>
            <a:t>November 9</a:t>
          </a:r>
        </a:p>
      </dgm:t>
    </dgm:pt>
    <dgm:pt modelId="{A4D5E8B6-247C-48DD-873F-EDA79FE28C71}" type="parTrans" cxnId="{C6808F5E-0A0B-4B3C-AF9C-255DC2B86FD9}">
      <dgm:prSet/>
      <dgm:spPr/>
      <dgm:t>
        <a:bodyPr/>
        <a:lstStyle/>
        <a:p>
          <a:endParaRPr lang="en-US"/>
        </a:p>
      </dgm:t>
    </dgm:pt>
    <dgm:pt modelId="{3DDB1998-3A8D-4EC1-8ED8-ECBD7F31CEB4}" type="sibTrans" cxnId="{C6808F5E-0A0B-4B3C-AF9C-255DC2B86FD9}">
      <dgm:prSet/>
      <dgm:spPr/>
      <dgm:t>
        <a:bodyPr/>
        <a:lstStyle/>
        <a:p>
          <a:endParaRPr lang="en-US"/>
        </a:p>
      </dgm:t>
    </dgm:pt>
    <dgm:pt modelId="{422FDCEC-8425-48CC-B040-84EEB5D31B8D}">
      <dgm:prSet/>
      <dgm:spPr/>
      <dgm:t>
        <a:bodyPr/>
        <a:lstStyle/>
        <a:p>
          <a:r>
            <a:rPr lang="en-US" dirty="0"/>
            <a:t>One last check for the model and documentation.</a:t>
          </a:r>
        </a:p>
      </dgm:t>
    </dgm:pt>
    <dgm:pt modelId="{D01A52B9-850D-42B2-86CC-B41EB1A8B1BF}" type="parTrans" cxnId="{4E24C3F3-4ADA-4EF5-B0A2-7229059F5872}">
      <dgm:prSet/>
      <dgm:spPr/>
      <dgm:t>
        <a:bodyPr/>
        <a:lstStyle/>
        <a:p>
          <a:endParaRPr lang="en-US"/>
        </a:p>
      </dgm:t>
    </dgm:pt>
    <dgm:pt modelId="{25EC6769-4F6F-4C26-A93B-2A6875F11E0D}" type="sibTrans" cxnId="{4E24C3F3-4ADA-4EF5-B0A2-7229059F5872}">
      <dgm:prSet/>
      <dgm:spPr/>
      <dgm:t>
        <a:bodyPr/>
        <a:lstStyle/>
        <a:p>
          <a:endParaRPr lang="en-US"/>
        </a:p>
      </dgm:t>
    </dgm:pt>
    <dgm:pt modelId="{4785F0D8-71AA-4CE5-B50A-C2D69F254B0D}" type="pres">
      <dgm:prSet presAssocID="{E796622E-EF74-4ECB-96D4-3B504BC6FF1E}" presName="root" presStyleCnt="0">
        <dgm:presLayoutVars>
          <dgm:dir/>
          <dgm:resizeHandles val="exact"/>
        </dgm:presLayoutVars>
      </dgm:prSet>
      <dgm:spPr/>
    </dgm:pt>
    <dgm:pt modelId="{5ABEFAEE-0C51-45C7-B040-08EDD608F94F}" type="pres">
      <dgm:prSet presAssocID="{5D93D18A-745A-42A1-B853-0260C0219974}" presName="compNode" presStyleCnt="0"/>
      <dgm:spPr/>
    </dgm:pt>
    <dgm:pt modelId="{FF38306B-D03F-4093-A580-44A7790924F4}" type="pres">
      <dgm:prSet presAssocID="{5D93D18A-745A-42A1-B853-0260C0219974}" presName="bgRect" presStyleLbl="bgShp" presStyleIdx="0" presStyleCnt="2"/>
      <dgm:spPr/>
    </dgm:pt>
    <dgm:pt modelId="{5F1F206E-BDF2-4478-BC6F-A9560DADB281}" type="pres">
      <dgm:prSet presAssocID="{5D93D18A-745A-42A1-B853-0260C0219974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24F7EC41-97E7-455D-B962-3F1298F21A55}" type="pres">
      <dgm:prSet presAssocID="{5D93D18A-745A-42A1-B853-0260C0219974}" presName="spaceRect" presStyleCnt="0"/>
      <dgm:spPr/>
    </dgm:pt>
    <dgm:pt modelId="{40DEC587-D2EB-4E23-834F-ADA8325A9154}" type="pres">
      <dgm:prSet presAssocID="{5D93D18A-745A-42A1-B853-0260C0219974}" presName="parTx" presStyleLbl="revTx" presStyleIdx="0" presStyleCnt="2">
        <dgm:presLayoutVars>
          <dgm:chMax val="0"/>
          <dgm:chPref val="0"/>
        </dgm:presLayoutVars>
      </dgm:prSet>
      <dgm:spPr/>
    </dgm:pt>
    <dgm:pt modelId="{BDC93529-3C10-4AB5-9155-7DC998FD49A4}" type="pres">
      <dgm:prSet presAssocID="{3DDB1998-3A8D-4EC1-8ED8-ECBD7F31CEB4}" presName="sibTrans" presStyleCnt="0"/>
      <dgm:spPr/>
    </dgm:pt>
    <dgm:pt modelId="{B21E4B55-2589-4360-A4D0-5C8593ABA59D}" type="pres">
      <dgm:prSet presAssocID="{422FDCEC-8425-48CC-B040-84EEB5D31B8D}" presName="compNode" presStyleCnt="0"/>
      <dgm:spPr/>
    </dgm:pt>
    <dgm:pt modelId="{11A5EBD0-4BB3-4574-8048-4BB5C5D0535B}" type="pres">
      <dgm:prSet presAssocID="{422FDCEC-8425-48CC-B040-84EEB5D31B8D}" presName="bgRect" presStyleLbl="bgShp" presStyleIdx="1" presStyleCnt="2" custLinFactNeighborX="-3882" custLinFactNeighborY="1858"/>
      <dgm:spPr/>
    </dgm:pt>
    <dgm:pt modelId="{ED867105-5836-4D96-81FA-D55C99A45393}" type="pres">
      <dgm:prSet presAssocID="{422FDCEC-8425-48CC-B040-84EEB5D31B8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DFC16486-55D8-47E5-AE3E-699DBFE7C41F}" type="pres">
      <dgm:prSet presAssocID="{422FDCEC-8425-48CC-B040-84EEB5D31B8D}" presName="spaceRect" presStyleCnt="0"/>
      <dgm:spPr/>
    </dgm:pt>
    <dgm:pt modelId="{02E94168-C5B6-4433-9B5E-7350EA60A8AD}" type="pres">
      <dgm:prSet presAssocID="{422FDCEC-8425-48CC-B040-84EEB5D31B8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5497300-456D-459C-A98C-5A7C6527A614}" type="presOf" srcId="{E796622E-EF74-4ECB-96D4-3B504BC6FF1E}" destId="{4785F0D8-71AA-4CE5-B50A-C2D69F254B0D}" srcOrd="0" destOrd="0" presId="urn:microsoft.com/office/officeart/2018/2/layout/IconVerticalSolidList"/>
    <dgm:cxn modelId="{7BB3B108-05B0-41C2-B3F5-E08405DCB09C}" type="presOf" srcId="{5D93D18A-745A-42A1-B853-0260C0219974}" destId="{40DEC587-D2EB-4E23-834F-ADA8325A9154}" srcOrd="0" destOrd="0" presId="urn:microsoft.com/office/officeart/2018/2/layout/IconVerticalSolidList"/>
    <dgm:cxn modelId="{C6808F5E-0A0B-4B3C-AF9C-255DC2B86FD9}" srcId="{E796622E-EF74-4ECB-96D4-3B504BC6FF1E}" destId="{5D93D18A-745A-42A1-B853-0260C0219974}" srcOrd="0" destOrd="0" parTransId="{A4D5E8B6-247C-48DD-873F-EDA79FE28C71}" sibTransId="{3DDB1998-3A8D-4EC1-8ED8-ECBD7F31CEB4}"/>
    <dgm:cxn modelId="{020191CD-28A4-4B18-9F21-C48252B5583F}" type="presOf" srcId="{422FDCEC-8425-48CC-B040-84EEB5D31B8D}" destId="{02E94168-C5B6-4433-9B5E-7350EA60A8AD}" srcOrd="0" destOrd="0" presId="urn:microsoft.com/office/officeart/2018/2/layout/IconVerticalSolidList"/>
    <dgm:cxn modelId="{4E24C3F3-4ADA-4EF5-B0A2-7229059F5872}" srcId="{E796622E-EF74-4ECB-96D4-3B504BC6FF1E}" destId="{422FDCEC-8425-48CC-B040-84EEB5D31B8D}" srcOrd="1" destOrd="0" parTransId="{D01A52B9-850D-42B2-86CC-B41EB1A8B1BF}" sibTransId="{25EC6769-4F6F-4C26-A93B-2A6875F11E0D}"/>
    <dgm:cxn modelId="{5EFBCF4E-8DDB-4F5F-87A6-A1B5F05246CB}" type="presParOf" srcId="{4785F0D8-71AA-4CE5-B50A-C2D69F254B0D}" destId="{5ABEFAEE-0C51-45C7-B040-08EDD608F94F}" srcOrd="0" destOrd="0" presId="urn:microsoft.com/office/officeart/2018/2/layout/IconVerticalSolidList"/>
    <dgm:cxn modelId="{948F4C80-8832-43D0-8FA9-8FB7A6DF5F3F}" type="presParOf" srcId="{5ABEFAEE-0C51-45C7-B040-08EDD608F94F}" destId="{FF38306B-D03F-4093-A580-44A7790924F4}" srcOrd="0" destOrd="0" presId="urn:microsoft.com/office/officeart/2018/2/layout/IconVerticalSolidList"/>
    <dgm:cxn modelId="{9E2B200B-72A2-4392-B5E3-EBFDD36FFEE2}" type="presParOf" srcId="{5ABEFAEE-0C51-45C7-B040-08EDD608F94F}" destId="{5F1F206E-BDF2-4478-BC6F-A9560DADB281}" srcOrd="1" destOrd="0" presId="urn:microsoft.com/office/officeart/2018/2/layout/IconVerticalSolidList"/>
    <dgm:cxn modelId="{F57F3D19-388B-4EA0-911E-248505F34961}" type="presParOf" srcId="{5ABEFAEE-0C51-45C7-B040-08EDD608F94F}" destId="{24F7EC41-97E7-455D-B962-3F1298F21A55}" srcOrd="2" destOrd="0" presId="urn:microsoft.com/office/officeart/2018/2/layout/IconVerticalSolidList"/>
    <dgm:cxn modelId="{83215289-1B59-44FD-A884-A3D1D56B2257}" type="presParOf" srcId="{5ABEFAEE-0C51-45C7-B040-08EDD608F94F}" destId="{40DEC587-D2EB-4E23-834F-ADA8325A9154}" srcOrd="3" destOrd="0" presId="urn:microsoft.com/office/officeart/2018/2/layout/IconVerticalSolidList"/>
    <dgm:cxn modelId="{C1E07895-74EE-4118-B235-E2B78F973190}" type="presParOf" srcId="{4785F0D8-71AA-4CE5-B50A-C2D69F254B0D}" destId="{BDC93529-3C10-4AB5-9155-7DC998FD49A4}" srcOrd="1" destOrd="0" presId="urn:microsoft.com/office/officeart/2018/2/layout/IconVerticalSolidList"/>
    <dgm:cxn modelId="{9D61E713-B830-4331-9C19-C97D7345A443}" type="presParOf" srcId="{4785F0D8-71AA-4CE5-B50A-C2D69F254B0D}" destId="{B21E4B55-2589-4360-A4D0-5C8593ABA59D}" srcOrd="2" destOrd="0" presId="urn:microsoft.com/office/officeart/2018/2/layout/IconVerticalSolidList"/>
    <dgm:cxn modelId="{3CCF5798-459B-40DC-B2C6-E9A28166F761}" type="presParOf" srcId="{B21E4B55-2589-4360-A4D0-5C8593ABA59D}" destId="{11A5EBD0-4BB3-4574-8048-4BB5C5D0535B}" srcOrd="0" destOrd="0" presId="urn:microsoft.com/office/officeart/2018/2/layout/IconVerticalSolidList"/>
    <dgm:cxn modelId="{0A8077AB-7270-448F-99D9-A110EACD9CA4}" type="presParOf" srcId="{B21E4B55-2589-4360-A4D0-5C8593ABA59D}" destId="{ED867105-5836-4D96-81FA-D55C99A45393}" srcOrd="1" destOrd="0" presId="urn:microsoft.com/office/officeart/2018/2/layout/IconVerticalSolidList"/>
    <dgm:cxn modelId="{0BCEBA55-2A82-4180-AF0D-E6F14CCD7B18}" type="presParOf" srcId="{B21E4B55-2589-4360-A4D0-5C8593ABA59D}" destId="{DFC16486-55D8-47E5-AE3E-699DBFE7C41F}" srcOrd="2" destOrd="0" presId="urn:microsoft.com/office/officeart/2018/2/layout/IconVerticalSolidList"/>
    <dgm:cxn modelId="{014759A4-51A5-432D-A9D2-9B3B063C76A1}" type="presParOf" srcId="{B21E4B55-2589-4360-A4D0-5C8593ABA59D}" destId="{02E94168-C5B6-4433-9B5E-7350EA60A8A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A2A2C7-AD7D-42AB-BD6E-CE1690F0B33C}">
      <dsp:nvSpPr>
        <dsp:cNvPr id="0" name=""/>
        <dsp:cNvSpPr/>
      </dsp:nvSpPr>
      <dsp:spPr>
        <a:xfrm>
          <a:off x="0" y="955306"/>
          <a:ext cx="63016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DB0954-AF5C-46C5-BBFF-787A96DA70DE}">
      <dsp:nvSpPr>
        <dsp:cNvPr id="0" name=""/>
        <dsp:cNvSpPr/>
      </dsp:nvSpPr>
      <dsp:spPr>
        <a:xfrm>
          <a:off x="533501" y="1352126"/>
          <a:ext cx="970003" cy="9700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AF9595-C59A-4902-8684-FE99A90F40B9}">
      <dsp:nvSpPr>
        <dsp:cNvPr id="0" name=""/>
        <dsp:cNvSpPr/>
      </dsp:nvSpPr>
      <dsp:spPr>
        <a:xfrm>
          <a:off x="2037007" y="955306"/>
          <a:ext cx="426459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Sensor connection(Phase-1)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September 7</a:t>
          </a:r>
        </a:p>
      </dsp:txBody>
      <dsp:txXfrm>
        <a:off x="2037007" y="955306"/>
        <a:ext cx="4264593" cy="1763642"/>
      </dsp:txXfrm>
    </dsp:sp>
    <dsp:sp modelId="{31C6EA54-463B-4E73-AD11-C49A4CC88A1A}">
      <dsp:nvSpPr>
        <dsp:cNvPr id="0" name=""/>
        <dsp:cNvSpPr/>
      </dsp:nvSpPr>
      <dsp:spPr>
        <a:xfrm>
          <a:off x="0" y="3159859"/>
          <a:ext cx="63016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7C8D17-7DAD-49F4-981F-C5FEBC3FFE64}">
      <dsp:nvSpPr>
        <dsp:cNvPr id="0" name=""/>
        <dsp:cNvSpPr/>
      </dsp:nvSpPr>
      <dsp:spPr>
        <a:xfrm>
          <a:off x="533501" y="3556679"/>
          <a:ext cx="970003" cy="9700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E9C33D-1A77-42B5-9872-636CA664D6CA}">
      <dsp:nvSpPr>
        <dsp:cNvPr id="0" name=""/>
        <dsp:cNvSpPr/>
      </dsp:nvSpPr>
      <dsp:spPr>
        <a:xfrm>
          <a:off x="2037007" y="3159859"/>
          <a:ext cx="426459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connecting sensors and briefly testing the model. </a:t>
          </a:r>
        </a:p>
      </dsp:txBody>
      <dsp:txXfrm>
        <a:off x="2037007" y="3159859"/>
        <a:ext cx="4264593" cy="17636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2D3022-8EB2-4DD9-8794-0C40BD9EE695}">
      <dsp:nvSpPr>
        <dsp:cNvPr id="0" name=""/>
        <dsp:cNvSpPr/>
      </dsp:nvSpPr>
      <dsp:spPr>
        <a:xfrm>
          <a:off x="0" y="955306"/>
          <a:ext cx="63016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069115-598C-47DB-A58F-4AED9CD5D14D}">
      <dsp:nvSpPr>
        <dsp:cNvPr id="0" name=""/>
        <dsp:cNvSpPr/>
      </dsp:nvSpPr>
      <dsp:spPr>
        <a:xfrm>
          <a:off x="533501" y="1352126"/>
          <a:ext cx="970003" cy="9700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4B0725-D956-4668-B1B5-C42D2A91D0DD}">
      <dsp:nvSpPr>
        <dsp:cNvPr id="0" name=""/>
        <dsp:cNvSpPr/>
      </dsp:nvSpPr>
      <dsp:spPr>
        <a:xfrm>
          <a:off x="2037007" y="955306"/>
          <a:ext cx="426459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analysis(Phase-2)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September 15</a:t>
          </a:r>
        </a:p>
      </dsp:txBody>
      <dsp:txXfrm>
        <a:off x="2037007" y="955306"/>
        <a:ext cx="4264593" cy="1763642"/>
      </dsp:txXfrm>
    </dsp:sp>
    <dsp:sp modelId="{6E0FD03F-E70A-40BC-AF68-5A415CEBCF5D}">
      <dsp:nvSpPr>
        <dsp:cNvPr id="0" name=""/>
        <dsp:cNvSpPr/>
      </dsp:nvSpPr>
      <dsp:spPr>
        <a:xfrm>
          <a:off x="0" y="3159859"/>
          <a:ext cx="63016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7060E-504B-457A-9AAC-C8512776961F}">
      <dsp:nvSpPr>
        <dsp:cNvPr id="0" name=""/>
        <dsp:cNvSpPr/>
      </dsp:nvSpPr>
      <dsp:spPr>
        <a:xfrm>
          <a:off x="533501" y="3556679"/>
          <a:ext cx="970003" cy="9700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84F501-A0FB-4629-B7C0-1FE760F85CB7}">
      <dsp:nvSpPr>
        <dsp:cNvPr id="0" name=""/>
        <dsp:cNvSpPr/>
      </dsp:nvSpPr>
      <dsp:spPr>
        <a:xfrm>
          <a:off x="2037007" y="3159859"/>
          <a:ext cx="426459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comparing the data of the sensors in different environments. Understating the sensors and its drawbacks if any to modify and use different sensors.</a:t>
          </a:r>
        </a:p>
      </dsp:txBody>
      <dsp:txXfrm>
        <a:off x="2037007" y="3159859"/>
        <a:ext cx="4264593" cy="17636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F1151-6234-4D25-A128-DDCBA7DF0BCC}">
      <dsp:nvSpPr>
        <dsp:cNvPr id="0" name=""/>
        <dsp:cNvSpPr/>
      </dsp:nvSpPr>
      <dsp:spPr>
        <a:xfrm>
          <a:off x="0" y="955306"/>
          <a:ext cx="63016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0D2DB3-371F-4F62-81BD-62A39A50C7EE}">
      <dsp:nvSpPr>
        <dsp:cNvPr id="0" name=""/>
        <dsp:cNvSpPr/>
      </dsp:nvSpPr>
      <dsp:spPr>
        <a:xfrm>
          <a:off x="533501" y="1352126"/>
          <a:ext cx="970003" cy="9700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20F6B6-CD67-4F86-9152-53D58B8BBB1A}">
      <dsp:nvSpPr>
        <dsp:cNvPr id="0" name=""/>
        <dsp:cNvSpPr/>
      </dsp:nvSpPr>
      <dsp:spPr>
        <a:xfrm>
          <a:off x="2037007" y="955306"/>
          <a:ext cx="426459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Bread board deployment(Phase-3)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September 23</a:t>
          </a:r>
        </a:p>
      </dsp:txBody>
      <dsp:txXfrm>
        <a:off x="2037007" y="955306"/>
        <a:ext cx="4264593" cy="1763642"/>
      </dsp:txXfrm>
    </dsp:sp>
    <dsp:sp modelId="{6C1B7CAE-27AE-4FE1-B39E-B950C188FF96}">
      <dsp:nvSpPr>
        <dsp:cNvPr id="0" name=""/>
        <dsp:cNvSpPr/>
      </dsp:nvSpPr>
      <dsp:spPr>
        <a:xfrm>
          <a:off x="0" y="3159859"/>
          <a:ext cx="63016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5B23D9-1D95-4B72-958F-89457FC60E1D}">
      <dsp:nvSpPr>
        <dsp:cNvPr id="0" name=""/>
        <dsp:cNvSpPr/>
      </dsp:nvSpPr>
      <dsp:spPr>
        <a:xfrm>
          <a:off x="533501" y="3556679"/>
          <a:ext cx="970003" cy="9700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BF376F-D4D3-424A-9A7C-990ED2020D65}">
      <dsp:nvSpPr>
        <dsp:cNvPr id="0" name=""/>
        <dsp:cNvSpPr/>
      </dsp:nvSpPr>
      <dsp:spPr>
        <a:xfrm>
          <a:off x="2037007" y="3159859"/>
          <a:ext cx="426459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Attaching all sensors to the bread board. </a:t>
          </a:r>
        </a:p>
      </dsp:txBody>
      <dsp:txXfrm>
        <a:off x="2037007" y="3159859"/>
        <a:ext cx="4264593" cy="17636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83D8E0-2AD6-408F-AF4C-9FC0ABDC0F3D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464EB3-8640-4FFD-83D0-3186DBE67719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F2B7FA-802E-49C5-BFB4-A5471F6152C2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One M2M(Phase-4)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October 1</a:t>
          </a:r>
        </a:p>
      </dsp:txBody>
      <dsp:txXfrm>
        <a:off x="1939533" y="717"/>
        <a:ext cx="4362067" cy="1679249"/>
      </dsp:txXfrm>
    </dsp:sp>
    <dsp:sp modelId="{6E3D9585-FB04-476A-A3A3-27DA29C4DE9D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9F1F6-7761-4271-B3C4-F8AB3379E412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410DA3-0E08-4B0F-AB81-294B32B653B8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Pushing the sensor data and analysis to one M2M server.</a:t>
          </a:r>
        </a:p>
      </dsp:txBody>
      <dsp:txXfrm>
        <a:off x="1939533" y="2099779"/>
        <a:ext cx="4362067" cy="1679249"/>
      </dsp:txXfrm>
    </dsp:sp>
    <dsp:sp modelId="{407F841E-3B51-459A-BBA1-8A75FE05B306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2F33E3-A364-4C91-81AA-131EB4F1B758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C1C8F9-146F-48E8-887F-6E699529278A}">
      <dsp:nvSpPr>
        <dsp:cNvPr id="0" name=""/>
        <dsp:cNvSpPr/>
      </dsp:nvSpPr>
      <dsp:spPr>
        <a:xfrm>
          <a:off x="1939533" y="4198841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Basic documentation of our results</a:t>
          </a:r>
        </a:p>
      </dsp:txBody>
      <dsp:txXfrm>
        <a:off x="1939533" y="4198841"/>
        <a:ext cx="4362067" cy="16792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1B0245-93C5-4B24-973B-AAEE2577BAD6}">
      <dsp:nvSpPr>
        <dsp:cNvPr id="0" name=""/>
        <dsp:cNvSpPr/>
      </dsp:nvSpPr>
      <dsp:spPr>
        <a:xfrm>
          <a:off x="0" y="955306"/>
          <a:ext cx="63016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532D07-44E3-4212-84C7-F2B5C4371F02}">
      <dsp:nvSpPr>
        <dsp:cNvPr id="0" name=""/>
        <dsp:cNvSpPr/>
      </dsp:nvSpPr>
      <dsp:spPr>
        <a:xfrm>
          <a:off x="533501" y="1352126"/>
          <a:ext cx="970003" cy="9700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C93CEE-F67B-4580-9711-C11CD4F4C120}">
      <dsp:nvSpPr>
        <dsp:cNvPr id="0" name=""/>
        <dsp:cNvSpPr/>
      </dsp:nvSpPr>
      <dsp:spPr>
        <a:xfrm>
          <a:off x="2037007" y="955306"/>
          <a:ext cx="426459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Buffer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October 7</a:t>
          </a:r>
        </a:p>
      </dsp:txBody>
      <dsp:txXfrm>
        <a:off x="2037007" y="955306"/>
        <a:ext cx="4264593" cy="1763642"/>
      </dsp:txXfrm>
    </dsp:sp>
    <dsp:sp modelId="{81416359-2D2C-4D57-84B1-61E7C19CA845}">
      <dsp:nvSpPr>
        <dsp:cNvPr id="0" name=""/>
        <dsp:cNvSpPr/>
      </dsp:nvSpPr>
      <dsp:spPr>
        <a:xfrm>
          <a:off x="0" y="3159859"/>
          <a:ext cx="63016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F5F839-5C7F-43F6-8EBC-236C18287E92}">
      <dsp:nvSpPr>
        <dsp:cNvPr id="0" name=""/>
        <dsp:cNvSpPr/>
      </dsp:nvSpPr>
      <dsp:spPr>
        <a:xfrm>
          <a:off x="533501" y="3556679"/>
          <a:ext cx="970003" cy="9700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37EF32-D744-4864-B1CF-7A918C090DA0}">
      <dsp:nvSpPr>
        <dsp:cNvPr id="0" name=""/>
        <dsp:cNvSpPr/>
      </dsp:nvSpPr>
      <dsp:spPr>
        <a:xfrm>
          <a:off x="2037007" y="3159859"/>
          <a:ext cx="426459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If there are any backlogs of documentation and any other part we will use this time to complete it.</a:t>
          </a:r>
          <a:endParaRPr lang="en-US" sz="2400" kern="1200" dirty="0"/>
        </a:p>
      </dsp:txBody>
      <dsp:txXfrm>
        <a:off x="2037007" y="3159859"/>
        <a:ext cx="4264593" cy="176364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6C8BD8-00A6-4A98-B878-1846F8684C20}">
      <dsp:nvSpPr>
        <dsp:cNvPr id="0" name=""/>
        <dsp:cNvSpPr/>
      </dsp:nvSpPr>
      <dsp:spPr>
        <a:xfrm>
          <a:off x="0" y="955306"/>
          <a:ext cx="63016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036D43-A20A-4072-8F88-C1792435AE0D}">
      <dsp:nvSpPr>
        <dsp:cNvPr id="0" name=""/>
        <dsp:cNvSpPr/>
      </dsp:nvSpPr>
      <dsp:spPr>
        <a:xfrm>
          <a:off x="533501" y="1352126"/>
          <a:ext cx="970003" cy="9700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5BE72C-0AE1-41AA-809E-BE541B9237F3}">
      <dsp:nvSpPr>
        <dsp:cNvPr id="0" name=""/>
        <dsp:cNvSpPr/>
      </dsp:nvSpPr>
      <dsp:spPr>
        <a:xfrm>
          <a:off x="2037007" y="955306"/>
          <a:ext cx="426459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Thingspeak integration(Phase-5)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October 17</a:t>
          </a:r>
        </a:p>
      </dsp:txBody>
      <dsp:txXfrm>
        <a:off x="2037007" y="955306"/>
        <a:ext cx="4264593" cy="1763642"/>
      </dsp:txXfrm>
    </dsp:sp>
    <dsp:sp modelId="{50B44F14-A19A-4524-B283-3082561334DC}">
      <dsp:nvSpPr>
        <dsp:cNvPr id="0" name=""/>
        <dsp:cNvSpPr/>
      </dsp:nvSpPr>
      <dsp:spPr>
        <a:xfrm>
          <a:off x="0" y="3159859"/>
          <a:ext cx="63016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64D98F-D766-4BAF-8257-E8F3EB8270F8}">
      <dsp:nvSpPr>
        <dsp:cNvPr id="0" name=""/>
        <dsp:cNvSpPr/>
      </dsp:nvSpPr>
      <dsp:spPr>
        <a:xfrm>
          <a:off x="533501" y="3556679"/>
          <a:ext cx="970003" cy="9700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D917F9-4F69-46F6-88AD-11F1E100E833}">
      <dsp:nvSpPr>
        <dsp:cNvPr id="0" name=""/>
        <dsp:cNvSpPr/>
      </dsp:nvSpPr>
      <dsp:spPr>
        <a:xfrm>
          <a:off x="2037007" y="3159859"/>
          <a:ext cx="426459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Coding for the thingspeak integration part. </a:t>
          </a:r>
        </a:p>
      </dsp:txBody>
      <dsp:txXfrm>
        <a:off x="2037007" y="3159859"/>
        <a:ext cx="4264593" cy="176364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306B-D03F-4093-A580-44A7790924F4}">
      <dsp:nvSpPr>
        <dsp:cNvPr id="0" name=""/>
        <dsp:cNvSpPr/>
      </dsp:nvSpPr>
      <dsp:spPr>
        <a:xfrm>
          <a:off x="0" y="955306"/>
          <a:ext cx="63016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1F206E-BDF2-4478-BC6F-A9560DADB281}">
      <dsp:nvSpPr>
        <dsp:cNvPr id="0" name=""/>
        <dsp:cNvSpPr/>
      </dsp:nvSpPr>
      <dsp:spPr>
        <a:xfrm>
          <a:off x="533501" y="1352126"/>
          <a:ext cx="970003" cy="970003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DEC587-D2EB-4E23-834F-ADA8325A9154}">
      <dsp:nvSpPr>
        <dsp:cNvPr id="0" name=""/>
        <dsp:cNvSpPr/>
      </dsp:nvSpPr>
      <dsp:spPr>
        <a:xfrm>
          <a:off x="2037007" y="955306"/>
          <a:ext cx="426459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Web app interface(Phase-6)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October 23</a:t>
          </a:r>
        </a:p>
      </dsp:txBody>
      <dsp:txXfrm>
        <a:off x="2037007" y="955306"/>
        <a:ext cx="4264593" cy="1763642"/>
      </dsp:txXfrm>
    </dsp:sp>
    <dsp:sp modelId="{11A5EBD0-4BB3-4574-8048-4BB5C5D0535B}">
      <dsp:nvSpPr>
        <dsp:cNvPr id="0" name=""/>
        <dsp:cNvSpPr/>
      </dsp:nvSpPr>
      <dsp:spPr>
        <a:xfrm>
          <a:off x="0" y="3192628"/>
          <a:ext cx="63016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867105-5836-4D96-81FA-D55C99A45393}">
      <dsp:nvSpPr>
        <dsp:cNvPr id="0" name=""/>
        <dsp:cNvSpPr/>
      </dsp:nvSpPr>
      <dsp:spPr>
        <a:xfrm>
          <a:off x="533501" y="3556679"/>
          <a:ext cx="970003" cy="9700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E94168-C5B6-4433-9B5E-7350EA60A8AD}">
      <dsp:nvSpPr>
        <dsp:cNvPr id="0" name=""/>
        <dsp:cNvSpPr/>
      </dsp:nvSpPr>
      <dsp:spPr>
        <a:xfrm>
          <a:off x="2037007" y="3159859"/>
          <a:ext cx="426459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Online</a:t>
          </a:r>
          <a:r>
            <a:rPr lang="en-US" sz="2500" kern="1200" baseline="0" dirty="0"/>
            <a:t> web app interface to monitor the values.</a:t>
          </a:r>
          <a:endParaRPr lang="en-US" sz="2500" kern="1200" dirty="0"/>
        </a:p>
      </dsp:txBody>
      <dsp:txXfrm>
        <a:off x="2037007" y="3159859"/>
        <a:ext cx="4264593" cy="176364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306B-D03F-4093-A580-44A7790924F4}">
      <dsp:nvSpPr>
        <dsp:cNvPr id="0" name=""/>
        <dsp:cNvSpPr/>
      </dsp:nvSpPr>
      <dsp:spPr>
        <a:xfrm>
          <a:off x="0" y="955306"/>
          <a:ext cx="63016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1F206E-BDF2-4478-BC6F-A9560DADB281}">
      <dsp:nvSpPr>
        <dsp:cNvPr id="0" name=""/>
        <dsp:cNvSpPr/>
      </dsp:nvSpPr>
      <dsp:spPr>
        <a:xfrm>
          <a:off x="533501" y="1352126"/>
          <a:ext cx="970003" cy="9700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DEC587-D2EB-4E23-834F-ADA8325A9154}">
      <dsp:nvSpPr>
        <dsp:cNvPr id="0" name=""/>
        <dsp:cNvSpPr/>
      </dsp:nvSpPr>
      <dsp:spPr>
        <a:xfrm>
          <a:off x="2037007" y="955306"/>
          <a:ext cx="426459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Finalising the project model(Phase-7)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November 1</a:t>
          </a:r>
        </a:p>
      </dsp:txBody>
      <dsp:txXfrm>
        <a:off x="2037007" y="955306"/>
        <a:ext cx="4264593" cy="1763642"/>
      </dsp:txXfrm>
    </dsp:sp>
    <dsp:sp modelId="{11A5EBD0-4BB3-4574-8048-4BB5C5D0535B}">
      <dsp:nvSpPr>
        <dsp:cNvPr id="0" name=""/>
        <dsp:cNvSpPr/>
      </dsp:nvSpPr>
      <dsp:spPr>
        <a:xfrm>
          <a:off x="0" y="3159859"/>
          <a:ext cx="63016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867105-5836-4D96-81FA-D55C99A45393}">
      <dsp:nvSpPr>
        <dsp:cNvPr id="0" name=""/>
        <dsp:cNvSpPr/>
      </dsp:nvSpPr>
      <dsp:spPr>
        <a:xfrm>
          <a:off x="533501" y="3556679"/>
          <a:ext cx="970003" cy="9700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E94168-C5B6-4433-9B5E-7350EA60A8AD}">
      <dsp:nvSpPr>
        <dsp:cNvPr id="0" name=""/>
        <dsp:cNvSpPr/>
      </dsp:nvSpPr>
      <dsp:spPr>
        <a:xfrm>
          <a:off x="2037007" y="3159859"/>
          <a:ext cx="426459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Soldering the model with the sensors and finilizing it. Checking for the errors and fixing the model.</a:t>
          </a:r>
        </a:p>
      </dsp:txBody>
      <dsp:txXfrm>
        <a:off x="2037007" y="3159859"/>
        <a:ext cx="4264593" cy="176364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306B-D03F-4093-A580-44A7790924F4}">
      <dsp:nvSpPr>
        <dsp:cNvPr id="0" name=""/>
        <dsp:cNvSpPr/>
      </dsp:nvSpPr>
      <dsp:spPr>
        <a:xfrm>
          <a:off x="0" y="955306"/>
          <a:ext cx="63016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1F206E-BDF2-4478-BC6F-A9560DADB281}">
      <dsp:nvSpPr>
        <dsp:cNvPr id="0" name=""/>
        <dsp:cNvSpPr/>
      </dsp:nvSpPr>
      <dsp:spPr>
        <a:xfrm>
          <a:off x="533501" y="1352126"/>
          <a:ext cx="970003" cy="970003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DEC587-D2EB-4E23-834F-ADA8325A9154}">
      <dsp:nvSpPr>
        <dsp:cNvPr id="0" name=""/>
        <dsp:cNvSpPr/>
      </dsp:nvSpPr>
      <dsp:spPr>
        <a:xfrm>
          <a:off x="2037007" y="955306"/>
          <a:ext cx="426459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Submission (Phase-8)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November 9</a:t>
          </a:r>
        </a:p>
      </dsp:txBody>
      <dsp:txXfrm>
        <a:off x="2037007" y="955306"/>
        <a:ext cx="4264593" cy="1763642"/>
      </dsp:txXfrm>
    </dsp:sp>
    <dsp:sp modelId="{11A5EBD0-4BB3-4574-8048-4BB5C5D0535B}">
      <dsp:nvSpPr>
        <dsp:cNvPr id="0" name=""/>
        <dsp:cNvSpPr/>
      </dsp:nvSpPr>
      <dsp:spPr>
        <a:xfrm>
          <a:off x="0" y="3192628"/>
          <a:ext cx="63016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867105-5836-4D96-81FA-D55C99A45393}">
      <dsp:nvSpPr>
        <dsp:cNvPr id="0" name=""/>
        <dsp:cNvSpPr/>
      </dsp:nvSpPr>
      <dsp:spPr>
        <a:xfrm>
          <a:off x="533501" y="3556679"/>
          <a:ext cx="970003" cy="9700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E94168-C5B6-4433-9B5E-7350EA60A8AD}">
      <dsp:nvSpPr>
        <dsp:cNvPr id="0" name=""/>
        <dsp:cNvSpPr/>
      </dsp:nvSpPr>
      <dsp:spPr>
        <a:xfrm>
          <a:off x="2037007" y="3159859"/>
          <a:ext cx="426459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One last check for the model and documentation.</a:t>
          </a:r>
        </a:p>
      </dsp:txBody>
      <dsp:txXfrm>
        <a:off x="2037007" y="3159859"/>
        <a:ext cx="4264593" cy="1763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9C05D-7FCC-4449-ABAD-E7A45A4E0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8C223-7FE8-422A-A06A-01FB54AD8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16BB4-1B09-46EE-99C9-BBC3C9F44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86664-0F58-4DFC-82FE-782FC52B2C2C}" type="datetimeFigureOut">
              <a:rPr lang="en-IN" smtClean="0"/>
              <a:t>26-08-2021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7F9FA-9144-497A-8192-430F0A428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381D7-32F2-4890-BCE5-1416A5CE7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5C48-FFBC-47FD-B040-CC22400B47E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8934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5D60D-9878-46B8-87DD-02D78EB44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DD9A1B-2654-4F4B-8235-B89562154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CDF43-7DDC-42B8-BC6B-B3505069B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86664-0F58-4DFC-82FE-782FC52B2C2C}" type="datetimeFigureOut">
              <a:rPr lang="en-IN" smtClean="0"/>
              <a:t>26-08-2021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96AA3-5424-4C55-8948-0FB0CCAFA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223BD-93E7-42BF-AEA1-A5F1727C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5C48-FFBC-47FD-B040-CC22400B47E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8668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286C0C-D72B-4BDD-8305-665C3204F9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01EA94-E417-412B-A69F-6069F4F12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06E70-1C06-4E3A-B41F-A19C93BBA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86664-0F58-4DFC-82FE-782FC52B2C2C}" type="datetimeFigureOut">
              <a:rPr lang="en-IN" smtClean="0"/>
              <a:t>26-08-2021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6353A-FE0E-4155-9844-BA063F510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F7020-7DD6-4ED6-9B6C-CDD804A0E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5C48-FFBC-47FD-B040-CC22400B47E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1954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4D7EF-2DB4-4E63-BF11-6E84CD8CC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77B68-7825-42FC-A83C-5D7190A2B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81C63-A22A-4ACD-B7E6-801498D96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86664-0F58-4DFC-82FE-782FC52B2C2C}" type="datetimeFigureOut">
              <a:rPr lang="en-IN" smtClean="0"/>
              <a:t>26-08-2021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BD7F7-2304-428C-93BF-CB2203C0F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C442B-1707-4022-AA00-7111215A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5C48-FFBC-47FD-B040-CC22400B47E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7172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75542-DEC1-4AA2-8F71-27CC5A526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9FABD-497D-4A5D-9664-408087110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6DA37-7BB5-4421-871B-2E4F404CD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86664-0F58-4DFC-82FE-782FC52B2C2C}" type="datetimeFigureOut">
              <a:rPr lang="en-IN" smtClean="0"/>
              <a:t>26-08-2021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A72CB-DC3B-4909-88C9-80B5303BE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C9BBA-FAB3-4DE3-8352-55A3FD39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5C48-FFBC-47FD-B040-CC22400B47E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436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B443E-1BDE-49A5-B991-75BFCA04F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FB16C-FD53-4BFA-B869-67C081259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2B4A67-AF94-4B4C-B4C3-6A7917F2E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E9C91-C5E2-4EE1-B73A-C16BE48CF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86664-0F58-4DFC-82FE-782FC52B2C2C}" type="datetimeFigureOut">
              <a:rPr lang="en-IN" smtClean="0"/>
              <a:t>26-08-2021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05FC7-3C6B-441D-A8E0-E0E2A8878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B721D-D9EA-4AFD-825F-9FBE1EAA8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5C48-FFBC-47FD-B040-CC22400B47E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665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BA6D-4A73-4926-8000-04E7A3048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6347D-2A34-4AC6-BAC4-28A27178A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304225-BADD-40C3-AD1B-4F60F0685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2E5A56-F3CB-4D83-B4C7-EF8526924C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9B813E-2A2F-4829-A56A-E0D7544515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F10FF7-2683-4278-BFCF-EC8114EE4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86664-0F58-4DFC-82FE-782FC52B2C2C}" type="datetimeFigureOut">
              <a:rPr lang="en-IN" smtClean="0"/>
              <a:t>26-08-2021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B2938F-35E4-4AEB-9E32-1240BB242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69FA4-2905-4E30-88C6-6A83203B2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5C48-FFBC-47FD-B040-CC22400B47E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1521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EA4BD-5A4A-4049-9396-272610B01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B3ABF8-9A58-4315-BFBC-13968E907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86664-0F58-4DFC-82FE-782FC52B2C2C}" type="datetimeFigureOut">
              <a:rPr lang="en-IN" smtClean="0"/>
              <a:t>26-08-2021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2B529-CA3A-46FE-92E2-898A39D91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2036EA-F371-4E34-AE3E-F7698B00D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5C48-FFBC-47FD-B040-CC22400B47E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4969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934B91-68CE-4324-94CE-96C7FAB08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86664-0F58-4DFC-82FE-782FC52B2C2C}" type="datetimeFigureOut">
              <a:rPr lang="en-IN" smtClean="0"/>
              <a:t>26-08-2021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F5E00A-3DC6-4ACA-82E3-5A4A2CF96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E48CE-A340-44DF-B777-9B932AD53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5C48-FFBC-47FD-B040-CC22400B47E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532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38E6B-2633-4BBF-9942-9AF4FB885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357A5-8EF5-4D47-8506-DF4021F4D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4A461B-C7CD-49A9-B944-9983F9D51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91F24-F0C4-4305-8933-CFDF4471A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86664-0F58-4DFC-82FE-782FC52B2C2C}" type="datetimeFigureOut">
              <a:rPr lang="en-IN" smtClean="0"/>
              <a:t>26-08-2021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A247A-DED3-4FC3-B249-6D107DF0E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CF1C7-A8B4-4347-B3EB-681440692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5C48-FFBC-47FD-B040-CC22400B47E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5017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537BE-8FD3-4689-9D7A-412A9F0CC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E61360-756B-42F2-A45A-DBC06AF69C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8C95F-FE79-44ED-86F7-4E14ABED4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ED70D-5C1A-4391-A439-F71BAD5B7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86664-0F58-4DFC-82FE-782FC52B2C2C}" type="datetimeFigureOut">
              <a:rPr lang="en-IN" smtClean="0"/>
              <a:t>26-08-2021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DFCCA-B219-417B-9B3F-E8FC55636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2A3609-BA71-4095-AB28-5813D240E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35C48-FFBC-47FD-B040-CC22400B47E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217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671638-6866-4B31-AC57-EB702DC4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A5696-4417-441D-B077-E3076728B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30CA6-7B6B-4095-AD7E-3778D9E93A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86664-0F58-4DFC-82FE-782FC52B2C2C}" type="datetimeFigureOut">
              <a:rPr lang="en-IN" smtClean="0"/>
              <a:t>26-08-2021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FC7CA-BB26-4DDE-98D9-84CEEB2E99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92EFC-2DA4-4313-8736-E8F5FEF899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35C48-FFBC-47FD-B040-CC22400B47E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788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49BB7-4D8A-4081-B7EE-849F89642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689" y="3071183"/>
            <a:ext cx="9910296" cy="2590027"/>
          </a:xfrm>
        </p:spPr>
        <p:txBody>
          <a:bodyPr anchor="t">
            <a:normAutofit/>
          </a:bodyPr>
          <a:lstStyle/>
          <a:p>
            <a:pPr algn="l"/>
            <a:r>
              <a:rPr lang="en-US" sz="8000" dirty="0"/>
              <a:t>ESW Project</a:t>
            </a:r>
            <a:endParaRPr lang="en-IN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4B515B-C958-4E38-B5AE-13D2A67A0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7688" y="1553518"/>
            <a:ext cx="9910295" cy="1281733"/>
          </a:xfrm>
        </p:spPr>
        <p:txBody>
          <a:bodyPr anchor="b">
            <a:normAutofit/>
          </a:bodyPr>
          <a:lstStyle/>
          <a:p>
            <a:pPr algn="l"/>
            <a:endParaRPr lang="en-US" sz="2200" dirty="0"/>
          </a:p>
          <a:p>
            <a:pPr algn="l"/>
            <a:endParaRPr lang="en-IN" sz="2200" dirty="0"/>
          </a:p>
          <a:p>
            <a:pPr algn="l"/>
            <a:r>
              <a:rPr lang="en-IN" sz="2200" dirty="0"/>
              <a:t>Indoor air pollution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84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F82566-4672-4BFB-83E1-497DB547C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Schedule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27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5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DB2B0A9F-E9B8-4938-A9B7-8524FD3D9D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5325626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0273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F82566-4672-4BFB-83E1-497DB547C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Schedule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27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5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253B8FE5-79B6-4BC3-9178-1059AA3755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6365519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039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F82566-4672-4BFB-83E1-497DB547C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Schedule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27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5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261464C6-6135-4253-AAF6-F5AE9C3FFE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52755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5742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F82566-4672-4BFB-83E1-497DB547C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Schedule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27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5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046C843F-EB49-47B2-AAB1-1CB90973C2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9259288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3767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F82566-4672-4BFB-83E1-497DB547C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Schedule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27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5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987EA9BB-F17A-41AC-93D1-FC59BD0730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4998427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1433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F82566-4672-4BFB-83E1-497DB547C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Schedule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27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5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4EDB31D6-8D3F-49DF-B127-955FC5B69B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9402480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1312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F82566-4672-4BFB-83E1-497DB547C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Schedule</a:t>
            </a:r>
            <a:endParaRPr lang="en-IN">
              <a:solidFill>
                <a:schemeClr val="bg1"/>
              </a:solidFill>
            </a:endParaRPr>
          </a:p>
        </p:txBody>
      </p:sp>
      <p:grpSp>
        <p:nvGrpSpPr>
          <p:cNvPr id="27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0" name="Freeform: Shape 27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8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Oval 30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32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6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49" name="Freeform: Shape 35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36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37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38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39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40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41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42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43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44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45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46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61" name="Content Placeholder 2">
            <a:extLst>
              <a:ext uri="{FF2B5EF4-FFF2-40B4-BE49-F238E27FC236}">
                <a16:creationId xmlns:a16="http://schemas.microsoft.com/office/drawing/2014/main" id="{336270D4-5F2D-4D5E-9459-36B3AF9287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2251003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6148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F82566-4672-4BFB-83E1-497DB547C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Schedule</a:t>
            </a:r>
            <a:endParaRPr lang="en-IN">
              <a:solidFill>
                <a:schemeClr val="bg1"/>
              </a:solidFill>
            </a:endParaRPr>
          </a:p>
        </p:txBody>
      </p:sp>
      <p:grpSp>
        <p:nvGrpSpPr>
          <p:cNvPr id="27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0" name="Freeform: Shape 27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8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Oval 30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32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6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49" name="Freeform: Shape 35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36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37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38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39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40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41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42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43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44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45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46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61" name="Content Placeholder 2">
            <a:extLst>
              <a:ext uri="{FF2B5EF4-FFF2-40B4-BE49-F238E27FC236}">
                <a16:creationId xmlns:a16="http://schemas.microsoft.com/office/drawing/2014/main" id="{336270D4-5F2D-4D5E-9459-36B3AF9287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9009729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1536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F82566-4672-4BFB-83E1-497DB547C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Schedule</a:t>
            </a:r>
            <a:endParaRPr lang="en-IN">
              <a:solidFill>
                <a:schemeClr val="bg1"/>
              </a:solidFill>
            </a:endParaRPr>
          </a:p>
        </p:txBody>
      </p:sp>
      <p:grpSp>
        <p:nvGrpSpPr>
          <p:cNvPr id="27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0" name="Freeform: Shape 27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8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Oval 30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32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6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49" name="Freeform: Shape 35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36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37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38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39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40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41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42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43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44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45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46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61" name="Content Placeholder 2">
            <a:extLst>
              <a:ext uri="{FF2B5EF4-FFF2-40B4-BE49-F238E27FC236}">
                <a16:creationId xmlns:a16="http://schemas.microsoft.com/office/drawing/2014/main" id="{336270D4-5F2D-4D5E-9459-36B3AF9287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4377979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6480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659E74-474C-4D01-918E-B7CA6B7D0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7" name="Graphic 6" descr="Accept">
            <a:extLst>
              <a:ext uri="{FF2B5EF4-FFF2-40B4-BE49-F238E27FC236}">
                <a16:creationId xmlns:a16="http://schemas.microsoft.com/office/drawing/2014/main" id="{8BB0CE83-42D0-4D0C-AB7B-43E89BE17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99521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9639FC-E4F1-4567-ACC8-F5FC73B49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/>
              <a:t>Team Details(Team 26)</a:t>
            </a:r>
            <a:endParaRPr lang="en-IN" sz="54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4411-0FDF-4364-882A-5A44E19A6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 dirty="0"/>
              <a:t>P. Seetha Raghavendra 2019101074</a:t>
            </a:r>
          </a:p>
          <a:p>
            <a:r>
              <a:rPr lang="en-US" sz="2400" dirty="0"/>
              <a:t>D. Praneeth 2019101002</a:t>
            </a:r>
          </a:p>
          <a:p>
            <a:r>
              <a:rPr lang="en-US" sz="2400" dirty="0"/>
              <a:t>M. Revanth 2019101052</a:t>
            </a:r>
          </a:p>
          <a:p>
            <a:r>
              <a:rPr lang="en-US" sz="2400" dirty="0"/>
              <a:t>T. Sai Sathwik 2019101045</a:t>
            </a:r>
          </a:p>
          <a:p>
            <a:r>
              <a:rPr lang="en-US" sz="2400" dirty="0"/>
              <a:t>Soma Datta reddy 2019111018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11764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CD2FD0-9AF4-42D5-9249-A2FA7737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Briefing about the project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03DBC-63D8-4D9A-8B33-E72E87F3E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The air of good quality is one of the essential things for humans in conducting their day-to-day activities.</a:t>
            </a:r>
          </a:p>
          <a:p>
            <a:r>
              <a:rPr lang="en-US" dirty="0"/>
              <a:t>Daily activities are often conducted indoor by majorities. </a:t>
            </a:r>
          </a:p>
          <a:p>
            <a:r>
              <a:rPr lang="en-US" dirty="0"/>
              <a:t>The outbreak of Covid 19 made indoor air quality even more important since the pollutants trapped inside may facilitate the transmission of the virus.</a:t>
            </a:r>
          </a:p>
        </p:txBody>
      </p:sp>
    </p:spTree>
    <p:extLst>
      <p:ext uri="{BB962C8B-B14F-4D97-AF65-F5344CB8AC3E}">
        <p14:creationId xmlns:p14="http://schemas.microsoft.com/office/powerpoint/2010/main" val="3145902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CD2FD0-9AF4-42D5-9249-A2FA7737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Briefing about the project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03DBC-63D8-4D9A-8B33-E72E87F3E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800" dirty="0"/>
              <a:t>In this regard, we want to make an indoor air quality monitoring system based on the Internet of Things sensors, providing a platform to measure numerous indoor contaminants, which also shows air quality.</a:t>
            </a:r>
            <a:endParaRPr lang="en-IN" sz="2800" dirty="0"/>
          </a:p>
          <a:p>
            <a:r>
              <a:rPr lang="en-US" dirty="0"/>
              <a:t>If time permits and if we found a good solution, we want to make the system predict air quality for future instances.</a:t>
            </a:r>
          </a:p>
        </p:txBody>
      </p:sp>
    </p:spTree>
    <p:extLst>
      <p:ext uri="{BB962C8B-B14F-4D97-AF65-F5344CB8AC3E}">
        <p14:creationId xmlns:p14="http://schemas.microsoft.com/office/powerpoint/2010/main" val="3049298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B3F3A-680F-47DE-AD83-6C3339952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 dirty="0"/>
              <a:t>Sensors used in this project</a:t>
            </a:r>
            <a:endParaRPr lang="en-IN" sz="37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0EE6D-8AE7-4040-BB8E-DD1E44ABB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IN" sz="2000" b="0" i="0" dirty="0">
                <a:effectLst/>
                <a:latin typeface="Roboto" panose="020B0604020202020204" pitchFamily="2" charset="0"/>
              </a:rPr>
              <a:t>Grove - Gas Sensor(MQ9)</a:t>
            </a:r>
          </a:p>
          <a:p>
            <a:pPr marL="0" indent="0">
              <a:buNone/>
            </a:pPr>
            <a:r>
              <a:rPr lang="en-IN" sz="2000" dirty="0"/>
              <a:t>  This sensor is used to detect the gas    leaks such as CO, CH4.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close-up of a keychain and a keychain&#10;&#10;Description automatically generated with low confidence">
            <a:extLst>
              <a:ext uri="{FF2B5EF4-FFF2-40B4-BE49-F238E27FC236}">
                <a16:creationId xmlns:a16="http://schemas.microsoft.com/office/drawing/2014/main" id="{924C0D1A-BE82-4515-808F-9FC3F88E52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02" b="-3"/>
          <a:stretch/>
        </p:blipFill>
        <p:spPr>
          <a:xfrm>
            <a:off x="6667882" y="1475480"/>
            <a:ext cx="4029787" cy="390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159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B3F3A-680F-47DE-AD83-6C3339952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 dirty="0"/>
              <a:t>Sensors used in this project</a:t>
            </a:r>
            <a:endParaRPr lang="en-IN" sz="37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0EE6D-8AE7-4040-BB8E-DD1E44ABB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IN" sz="2000" dirty="0">
                <a:latin typeface="Roboto" panose="020B0604020202020204" pitchFamily="2" charset="0"/>
              </a:rPr>
              <a:t>Mq6 gas sensor</a:t>
            </a:r>
            <a:endParaRPr lang="en-IN" sz="2000" b="0" i="0" dirty="0">
              <a:effectLst/>
              <a:latin typeface="Roboto" panose="020B0604020202020204" pitchFamily="2" charset="0"/>
            </a:endParaRPr>
          </a:p>
          <a:p>
            <a:pPr marL="0" indent="0">
              <a:buNone/>
            </a:pPr>
            <a:r>
              <a:rPr lang="en-IN" sz="2000" dirty="0"/>
              <a:t>This sensor is used to detect the gas leaks such as Lpg.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2C52F4-54B4-403E-B3A8-87CA1D890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500" y="1984248"/>
            <a:ext cx="3020337" cy="302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466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B3F3A-680F-47DE-AD83-6C3339952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 dirty="0"/>
              <a:t>Sensors used in this project</a:t>
            </a:r>
            <a:endParaRPr lang="en-IN" sz="37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0EE6D-8AE7-4040-BB8E-DD1E44ABB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IN" sz="2000" dirty="0">
                <a:latin typeface="Roboto" panose="020B0604020202020204" pitchFamily="2" charset="0"/>
              </a:rPr>
              <a:t>Bme 680 sensor</a:t>
            </a:r>
            <a:endParaRPr lang="en-IN" sz="2000" b="0" i="0" dirty="0">
              <a:effectLst/>
              <a:latin typeface="Roboto" panose="020B0604020202020204" pitchFamily="2" charset="0"/>
            </a:endParaRPr>
          </a:p>
          <a:p>
            <a:pPr marL="0" indent="0">
              <a:buNone/>
            </a:pPr>
            <a:r>
              <a:rPr lang="en-IN" sz="2000" dirty="0"/>
              <a:t>This sensor is used to detect the gas, humidity, temperature, and pressure.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FDF1FAD7-673A-4D8B-A2E9-062B06FAA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753" y="2090569"/>
            <a:ext cx="3181822" cy="318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994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B3F3A-680F-47DE-AD83-6C3339952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 dirty="0"/>
              <a:t>Other project components.</a:t>
            </a:r>
            <a:endParaRPr lang="en-IN" sz="37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0EE6D-8AE7-4040-BB8E-DD1E44ABB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IN" sz="2000" b="0" i="0" dirty="0">
                <a:effectLst/>
                <a:latin typeface="Roboto" panose="020B0604020202020204" pitchFamily="2" charset="0"/>
              </a:rPr>
              <a:t>Es</a:t>
            </a:r>
            <a:r>
              <a:rPr lang="en-IN" sz="2000" dirty="0">
                <a:latin typeface="Roboto" panose="020B0604020202020204" pitchFamily="2" charset="0"/>
              </a:rPr>
              <a:t>p32 microcontroller</a:t>
            </a:r>
            <a:endParaRPr lang="en-IN" sz="2000" b="0" i="0" dirty="0">
              <a:effectLst/>
              <a:latin typeface="Roboto" panose="020B0604020202020204" pitchFamily="2" charset="0"/>
            </a:endParaRPr>
          </a:p>
          <a:p>
            <a:pPr marL="0" indent="0">
              <a:buNone/>
            </a:pPr>
            <a:r>
              <a:rPr lang="en-IN" sz="2000" dirty="0"/>
              <a:t>To transfer sensor data to the cloud and monitor it in the apps.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close-up of a circuit board&#10;&#10;Description automatically generated with medium confidence">
            <a:extLst>
              <a:ext uri="{FF2B5EF4-FFF2-40B4-BE49-F238E27FC236}">
                <a16:creationId xmlns:a16="http://schemas.microsoft.com/office/drawing/2014/main" id="{A65471FB-B1BE-467F-AEEF-4C0A8C225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476" y="2118001"/>
            <a:ext cx="3343440" cy="334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288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B3F3A-680F-47DE-AD83-6C3339952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 dirty="0"/>
              <a:t>Other project components.(basic)</a:t>
            </a:r>
            <a:endParaRPr lang="en-IN" sz="37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0EE6D-8AE7-4040-BB8E-DD1E44ABB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Buzzer to alert if the air quality is poor.</a:t>
            </a:r>
          </a:p>
          <a:p>
            <a:r>
              <a:rPr lang="en-US" sz="2000" dirty="0"/>
              <a:t>Led Bulbs.</a:t>
            </a:r>
          </a:p>
          <a:p>
            <a:r>
              <a:rPr lang="en-US" sz="2000" dirty="0"/>
              <a:t>Bread board.</a:t>
            </a:r>
          </a:p>
          <a:p>
            <a:r>
              <a:rPr lang="en-US" sz="2000" dirty="0"/>
              <a:t>Display board.</a:t>
            </a:r>
          </a:p>
          <a:p>
            <a:r>
              <a:rPr lang="en-US" sz="2000" dirty="0"/>
              <a:t>Battery.</a:t>
            </a:r>
            <a:endParaRPr lang="en-IN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7B4A7D-040D-4A3F-9C67-665369B93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875" y="1083484"/>
            <a:ext cx="2857500" cy="1600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A61502-FD2C-465F-A3DA-74EA4365EB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917" y="685381"/>
            <a:ext cx="2143125" cy="2143125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FB23556F-01D7-4FF4-ADB3-9000518C50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806" y="2683684"/>
            <a:ext cx="27051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721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469</Words>
  <Application>Microsoft Office PowerPoint</Application>
  <PresentationFormat>Widescreen</PresentationFormat>
  <Paragraphs>73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Roboto</vt:lpstr>
      <vt:lpstr>Office Theme</vt:lpstr>
      <vt:lpstr>ESW Project</vt:lpstr>
      <vt:lpstr>Team Details(Team 26)</vt:lpstr>
      <vt:lpstr>Briefing about the project</vt:lpstr>
      <vt:lpstr>Briefing about the project</vt:lpstr>
      <vt:lpstr>Sensors used in this project</vt:lpstr>
      <vt:lpstr>Sensors used in this project</vt:lpstr>
      <vt:lpstr>Sensors used in this project</vt:lpstr>
      <vt:lpstr>Other project components.</vt:lpstr>
      <vt:lpstr>Other project components.(basic)</vt:lpstr>
      <vt:lpstr>Schedule</vt:lpstr>
      <vt:lpstr>Schedule</vt:lpstr>
      <vt:lpstr>Schedule</vt:lpstr>
      <vt:lpstr>Schedule</vt:lpstr>
      <vt:lpstr>Schedule</vt:lpstr>
      <vt:lpstr>Schedule</vt:lpstr>
      <vt:lpstr>Schedule</vt:lpstr>
      <vt:lpstr>Schedule</vt:lpstr>
      <vt:lpstr>Schedule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ESW Project</dc:title>
  <dc:creator>seetha pasurla</dc:creator>
  <cp:lastModifiedBy>seetha pasurla</cp:lastModifiedBy>
  <cp:revision>4</cp:revision>
  <dcterms:created xsi:type="dcterms:W3CDTF">2021-08-25T10:34:31Z</dcterms:created>
  <dcterms:modified xsi:type="dcterms:W3CDTF">2021-08-26T08:46:06Z</dcterms:modified>
</cp:coreProperties>
</file>