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6" r:id="rId4"/>
    <p:sldId id="278" r:id="rId5"/>
    <p:sldId id="279" r:id="rId6"/>
    <p:sldId id="280" r:id="rId7"/>
    <p:sldId id="281" r:id="rId8"/>
    <p:sldId id="277" r:id="rId9"/>
    <p:sldId id="282" r:id="rId10"/>
    <p:sldId id="283" r:id="rId11"/>
    <p:sldId id="28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8679-ED85-48C5-AA55-DC8983D997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4099AB6-5F02-45C7-B97C-D89C15B22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SGP30 sensor used to detect voc(in ppb), co2(in ppm), raw H2(in ppm),raw ethanol(in ppm).</a:t>
          </a:r>
        </a:p>
      </dgm:t>
    </dgm:pt>
    <dgm:pt modelId="{15309E24-885D-4505-8755-527C9E842E5F}" type="parTrans" cxnId="{E78FCD50-F699-4606-99C2-ABCBB505510A}">
      <dgm:prSet/>
      <dgm:spPr/>
      <dgm:t>
        <a:bodyPr/>
        <a:lstStyle/>
        <a:p>
          <a:endParaRPr lang="en-US"/>
        </a:p>
      </dgm:t>
    </dgm:pt>
    <dgm:pt modelId="{46102F08-35E8-47EA-8BF7-B69D0B2996CA}" type="sibTrans" cxnId="{E78FCD50-F699-4606-99C2-ABCBB505510A}">
      <dgm:prSet/>
      <dgm:spPr/>
      <dgm:t>
        <a:bodyPr/>
        <a:lstStyle/>
        <a:p>
          <a:endParaRPr lang="en-US"/>
        </a:p>
      </dgm:t>
    </dgm:pt>
    <dgm:pt modelId="{F30EB7E7-A15F-4F02-91DA-5E59CAF8C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Tested the sensor in different places.</a:t>
          </a:r>
        </a:p>
      </dgm:t>
    </dgm:pt>
    <dgm:pt modelId="{D6D819FD-6A28-4E13-9463-9C6460CCCB41}" type="parTrans" cxnId="{E2E03DC5-0B3A-4953-BC61-A5F0B0EF60E1}">
      <dgm:prSet/>
      <dgm:spPr/>
      <dgm:t>
        <a:bodyPr/>
        <a:lstStyle/>
        <a:p>
          <a:endParaRPr lang="en-US"/>
        </a:p>
      </dgm:t>
    </dgm:pt>
    <dgm:pt modelId="{F6E8218D-29CB-417E-B93D-B64905E2A497}" type="sibTrans" cxnId="{E2E03DC5-0B3A-4953-BC61-A5F0B0EF60E1}">
      <dgm:prSet/>
      <dgm:spPr/>
      <dgm:t>
        <a:bodyPr/>
        <a:lstStyle/>
        <a:p>
          <a:endParaRPr lang="en-US"/>
        </a:p>
      </dgm:t>
    </dgm:pt>
    <dgm:pt modelId="{A9108B93-CEB3-46DA-A0C1-76223B030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next phase we will push the values to the Thingspeak. </a:t>
          </a:r>
        </a:p>
      </dgm:t>
    </dgm:pt>
    <dgm:pt modelId="{ADF45930-3DA4-49EE-A451-7FCBC05FF581}" type="parTrans" cxnId="{8794DF9E-8AB0-4779-8025-ED3D57716712}">
      <dgm:prSet/>
      <dgm:spPr/>
      <dgm:t>
        <a:bodyPr/>
        <a:lstStyle/>
        <a:p>
          <a:endParaRPr lang="en-US"/>
        </a:p>
      </dgm:t>
    </dgm:pt>
    <dgm:pt modelId="{95383C21-DBB6-43F1-B5B2-79C35B61C483}" type="sibTrans" cxnId="{8794DF9E-8AB0-4779-8025-ED3D57716712}">
      <dgm:prSet/>
      <dgm:spPr/>
      <dgm:t>
        <a:bodyPr/>
        <a:lstStyle/>
        <a:p>
          <a:endParaRPr lang="en-US"/>
        </a:p>
      </dgm:t>
    </dgm:pt>
    <dgm:pt modelId="{22464224-453A-4CE7-80E0-731F8C41A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need to decide the threshold value when the value is max at a place and alert when the specified value increases the threshold value</a:t>
          </a:r>
        </a:p>
      </dgm:t>
    </dgm:pt>
    <dgm:pt modelId="{CCC020FC-BC3A-4E88-B896-DABF09EC87CC}" type="parTrans" cxnId="{B02726E7-D706-4FD6-AC12-896A1BEBB294}">
      <dgm:prSet/>
      <dgm:spPr/>
      <dgm:t>
        <a:bodyPr/>
        <a:lstStyle/>
        <a:p>
          <a:endParaRPr lang="en-US"/>
        </a:p>
      </dgm:t>
    </dgm:pt>
    <dgm:pt modelId="{367477AC-8733-4580-AAA1-F3F3C009D333}" type="sibTrans" cxnId="{B02726E7-D706-4FD6-AC12-896A1BEBB294}">
      <dgm:prSet/>
      <dgm:spPr/>
      <dgm:t>
        <a:bodyPr/>
        <a:lstStyle/>
        <a:p>
          <a:endParaRPr lang="en-US"/>
        </a:p>
      </dgm:t>
    </dgm:pt>
    <dgm:pt modelId="{6737A898-20AD-4FD4-9B53-0110D017EC75}" type="pres">
      <dgm:prSet presAssocID="{BFF78679-ED85-48C5-AA55-DC8983D9979B}" presName="root" presStyleCnt="0">
        <dgm:presLayoutVars>
          <dgm:dir/>
          <dgm:resizeHandles val="exact"/>
        </dgm:presLayoutVars>
      </dgm:prSet>
      <dgm:spPr/>
    </dgm:pt>
    <dgm:pt modelId="{38F20B33-B2B2-4962-AAE2-F91165D9C5C5}" type="pres">
      <dgm:prSet presAssocID="{34099AB6-5F02-45C7-B97C-D89C15B2290F}" presName="compNode" presStyleCnt="0"/>
      <dgm:spPr/>
    </dgm:pt>
    <dgm:pt modelId="{A0CF44B1-315A-49A8-83E1-B6871595DED1}" type="pres">
      <dgm:prSet presAssocID="{34099AB6-5F02-45C7-B97C-D89C15B229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92EF0A-7C0B-4D73-A195-CBCBE3D57B08}" type="pres">
      <dgm:prSet presAssocID="{34099AB6-5F02-45C7-B97C-D89C15B2290F}" presName="spaceRect" presStyleCnt="0"/>
      <dgm:spPr/>
    </dgm:pt>
    <dgm:pt modelId="{D0B2B975-44CB-472F-84BA-18052D95DB59}" type="pres">
      <dgm:prSet presAssocID="{34099AB6-5F02-45C7-B97C-D89C15B2290F}" presName="textRect" presStyleLbl="revTx" presStyleIdx="0" presStyleCnt="4">
        <dgm:presLayoutVars>
          <dgm:chMax val="1"/>
          <dgm:chPref val="1"/>
        </dgm:presLayoutVars>
      </dgm:prSet>
      <dgm:spPr/>
    </dgm:pt>
    <dgm:pt modelId="{25AFB499-4589-4491-B7BE-BB15431898C4}" type="pres">
      <dgm:prSet presAssocID="{46102F08-35E8-47EA-8BF7-B69D0B2996CA}" presName="sibTrans" presStyleCnt="0"/>
      <dgm:spPr/>
    </dgm:pt>
    <dgm:pt modelId="{91112CE7-CFC0-467A-A9F3-D268DE1D063E}" type="pres">
      <dgm:prSet presAssocID="{F30EB7E7-A15F-4F02-91DA-5E59CAF8CB97}" presName="compNode" presStyleCnt="0"/>
      <dgm:spPr/>
    </dgm:pt>
    <dgm:pt modelId="{3FCB276F-CA23-4CFA-9862-5619AF2E262A}" type="pres">
      <dgm:prSet presAssocID="{F30EB7E7-A15F-4F02-91DA-5E59CAF8CB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CA95BEF-4EF8-472B-B481-E8F3F9C29AFF}" type="pres">
      <dgm:prSet presAssocID="{F30EB7E7-A15F-4F02-91DA-5E59CAF8CB97}" presName="spaceRect" presStyleCnt="0"/>
      <dgm:spPr/>
    </dgm:pt>
    <dgm:pt modelId="{6125E085-2CB0-427D-9BD1-48E406BD1C88}" type="pres">
      <dgm:prSet presAssocID="{F30EB7E7-A15F-4F02-91DA-5E59CAF8CB97}" presName="textRect" presStyleLbl="revTx" presStyleIdx="1" presStyleCnt="4">
        <dgm:presLayoutVars>
          <dgm:chMax val="1"/>
          <dgm:chPref val="1"/>
        </dgm:presLayoutVars>
      </dgm:prSet>
      <dgm:spPr/>
    </dgm:pt>
    <dgm:pt modelId="{0ABA5B9E-6FEB-4C03-8B39-8458944F0EFF}" type="pres">
      <dgm:prSet presAssocID="{F6E8218D-29CB-417E-B93D-B64905E2A497}" presName="sibTrans" presStyleCnt="0"/>
      <dgm:spPr/>
    </dgm:pt>
    <dgm:pt modelId="{EF192685-99BB-43DC-8963-3C44290FD62A}" type="pres">
      <dgm:prSet presAssocID="{A9108B93-CEB3-46DA-A0C1-76223B030783}" presName="compNode" presStyleCnt="0"/>
      <dgm:spPr/>
    </dgm:pt>
    <dgm:pt modelId="{8D2994D5-AB87-4D3D-A3DA-6180D1708B52}" type="pres">
      <dgm:prSet presAssocID="{A9108B93-CEB3-46DA-A0C1-76223B0307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1CA7132B-FE72-4489-A46E-B76075B9AFEB}" type="pres">
      <dgm:prSet presAssocID="{A9108B93-CEB3-46DA-A0C1-76223B030783}" presName="spaceRect" presStyleCnt="0"/>
      <dgm:spPr/>
    </dgm:pt>
    <dgm:pt modelId="{6AF757E7-5DA5-40B0-A7A4-AFCFC546A135}" type="pres">
      <dgm:prSet presAssocID="{A9108B93-CEB3-46DA-A0C1-76223B030783}" presName="textRect" presStyleLbl="revTx" presStyleIdx="2" presStyleCnt="4">
        <dgm:presLayoutVars>
          <dgm:chMax val="1"/>
          <dgm:chPref val="1"/>
        </dgm:presLayoutVars>
      </dgm:prSet>
      <dgm:spPr/>
    </dgm:pt>
    <dgm:pt modelId="{037B3328-3F53-4509-8664-72E40C8D2CD0}" type="pres">
      <dgm:prSet presAssocID="{95383C21-DBB6-43F1-B5B2-79C35B61C483}" presName="sibTrans" presStyleCnt="0"/>
      <dgm:spPr/>
    </dgm:pt>
    <dgm:pt modelId="{749837F0-9C85-4CA1-A080-D593F54B74E5}" type="pres">
      <dgm:prSet presAssocID="{22464224-453A-4CE7-80E0-731F8C41A831}" presName="compNode" presStyleCnt="0"/>
      <dgm:spPr/>
    </dgm:pt>
    <dgm:pt modelId="{6F2AC210-D937-4D8D-9866-83FEFF4A1CBF}" type="pres">
      <dgm:prSet presAssocID="{22464224-453A-4CE7-80E0-731F8C41A8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789ABDB-9E8A-4E5F-8906-1DAB0850056E}" type="pres">
      <dgm:prSet presAssocID="{22464224-453A-4CE7-80E0-731F8C41A831}" presName="spaceRect" presStyleCnt="0"/>
      <dgm:spPr/>
    </dgm:pt>
    <dgm:pt modelId="{7E1B0F35-4D76-4F23-BF09-83AA7B419468}" type="pres">
      <dgm:prSet presAssocID="{22464224-453A-4CE7-80E0-731F8C41A8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EE421D-C5A2-4E4B-995A-EE9E63FA5804}" type="presOf" srcId="{A9108B93-CEB3-46DA-A0C1-76223B030783}" destId="{6AF757E7-5DA5-40B0-A7A4-AFCFC546A135}" srcOrd="0" destOrd="0" presId="urn:microsoft.com/office/officeart/2018/2/layout/IconLabelList"/>
    <dgm:cxn modelId="{25A8C236-ED40-46DB-9368-BFB0EF90E639}" type="presOf" srcId="{22464224-453A-4CE7-80E0-731F8C41A831}" destId="{7E1B0F35-4D76-4F23-BF09-83AA7B419468}" srcOrd="0" destOrd="0" presId="urn:microsoft.com/office/officeart/2018/2/layout/IconLabelList"/>
    <dgm:cxn modelId="{78516943-3FA4-4B93-83D6-FCDEDB4A5FDD}" type="presOf" srcId="{BFF78679-ED85-48C5-AA55-DC8983D9979B}" destId="{6737A898-20AD-4FD4-9B53-0110D017EC75}" srcOrd="0" destOrd="0" presId="urn:microsoft.com/office/officeart/2018/2/layout/IconLabelList"/>
    <dgm:cxn modelId="{E78FCD50-F699-4606-99C2-ABCBB505510A}" srcId="{BFF78679-ED85-48C5-AA55-DC8983D9979B}" destId="{34099AB6-5F02-45C7-B97C-D89C15B2290F}" srcOrd="0" destOrd="0" parTransId="{15309E24-885D-4505-8755-527C9E842E5F}" sibTransId="{46102F08-35E8-47EA-8BF7-B69D0B2996CA}"/>
    <dgm:cxn modelId="{8794DF9E-8AB0-4779-8025-ED3D57716712}" srcId="{BFF78679-ED85-48C5-AA55-DC8983D9979B}" destId="{A9108B93-CEB3-46DA-A0C1-76223B030783}" srcOrd="2" destOrd="0" parTransId="{ADF45930-3DA4-49EE-A451-7FCBC05FF581}" sibTransId="{95383C21-DBB6-43F1-B5B2-79C35B61C483}"/>
    <dgm:cxn modelId="{E2E03DC5-0B3A-4953-BC61-A5F0B0EF60E1}" srcId="{BFF78679-ED85-48C5-AA55-DC8983D9979B}" destId="{F30EB7E7-A15F-4F02-91DA-5E59CAF8CB97}" srcOrd="1" destOrd="0" parTransId="{D6D819FD-6A28-4E13-9463-9C6460CCCB41}" sibTransId="{F6E8218D-29CB-417E-B93D-B64905E2A497}"/>
    <dgm:cxn modelId="{6A28E1C9-E1D5-4900-9FDC-0644B7FF1E4D}" type="presOf" srcId="{F30EB7E7-A15F-4F02-91DA-5E59CAF8CB97}" destId="{6125E085-2CB0-427D-9BD1-48E406BD1C88}" srcOrd="0" destOrd="0" presId="urn:microsoft.com/office/officeart/2018/2/layout/IconLabelList"/>
    <dgm:cxn modelId="{B02726E7-D706-4FD6-AC12-896A1BEBB294}" srcId="{BFF78679-ED85-48C5-AA55-DC8983D9979B}" destId="{22464224-453A-4CE7-80E0-731F8C41A831}" srcOrd="3" destOrd="0" parTransId="{CCC020FC-BC3A-4E88-B896-DABF09EC87CC}" sibTransId="{367477AC-8733-4580-AAA1-F3F3C009D333}"/>
    <dgm:cxn modelId="{B7684BE8-DA4C-4649-B584-5143E0687947}" type="presOf" srcId="{34099AB6-5F02-45C7-B97C-D89C15B2290F}" destId="{D0B2B975-44CB-472F-84BA-18052D95DB59}" srcOrd="0" destOrd="0" presId="urn:microsoft.com/office/officeart/2018/2/layout/IconLabelList"/>
    <dgm:cxn modelId="{8EE77E14-0C51-4654-B3E4-1391F0F142BD}" type="presParOf" srcId="{6737A898-20AD-4FD4-9B53-0110D017EC75}" destId="{38F20B33-B2B2-4962-AAE2-F91165D9C5C5}" srcOrd="0" destOrd="0" presId="urn:microsoft.com/office/officeart/2018/2/layout/IconLabelList"/>
    <dgm:cxn modelId="{0F20ACCC-7783-45B8-ABAE-DD2DE50A945C}" type="presParOf" srcId="{38F20B33-B2B2-4962-AAE2-F91165D9C5C5}" destId="{A0CF44B1-315A-49A8-83E1-B6871595DED1}" srcOrd="0" destOrd="0" presId="urn:microsoft.com/office/officeart/2018/2/layout/IconLabelList"/>
    <dgm:cxn modelId="{C1E6CBAB-99CC-4BCD-9460-BF8F1C7FCF9B}" type="presParOf" srcId="{38F20B33-B2B2-4962-AAE2-F91165D9C5C5}" destId="{8092EF0A-7C0B-4D73-A195-CBCBE3D57B08}" srcOrd="1" destOrd="0" presId="urn:microsoft.com/office/officeart/2018/2/layout/IconLabelList"/>
    <dgm:cxn modelId="{5CB62014-A375-4BED-8C6F-1DC3A39BEF2E}" type="presParOf" srcId="{38F20B33-B2B2-4962-AAE2-F91165D9C5C5}" destId="{D0B2B975-44CB-472F-84BA-18052D95DB59}" srcOrd="2" destOrd="0" presId="urn:microsoft.com/office/officeart/2018/2/layout/IconLabelList"/>
    <dgm:cxn modelId="{6ED3EE22-49B5-4F0B-8E22-32A5D2FA4CAC}" type="presParOf" srcId="{6737A898-20AD-4FD4-9B53-0110D017EC75}" destId="{25AFB499-4589-4491-B7BE-BB15431898C4}" srcOrd="1" destOrd="0" presId="urn:microsoft.com/office/officeart/2018/2/layout/IconLabelList"/>
    <dgm:cxn modelId="{BF40422F-2EB0-4170-8D1D-A138029DC69C}" type="presParOf" srcId="{6737A898-20AD-4FD4-9B53-0110D017EC75}" destId="{91112CE7-CFC0-467A-A9F3-D268DE1D063E}" srcOrd="2" destOrd="0" presId="urn:microsoft.com/office/officeart/2018/2/layout/IconLabelList"/>
    <dgm:cxn modelId="{173BB545-ABE0-42D5-94E1-F45247930A0A}" type="presParOf" srcId="{91112CE7-CFC0-467A-A9F3-D268DE1D063E}" destId="{3FCB276F-CA23-4CFA-9862-5619AF2E262A}" srcOrd="0" destOrd="0" presId="urn:microsoft.com/office/officeart/2018/2/layout/IconLabelList"/>
    <dgm:cxn modelId="{BDA74B4E-D1EC-4865-B337-6C0354C15E25}" type="presParOf" srcId="{91112CE7-CFC0-467A-A9F3-D268DE1D063E}" destId="{1CA95BEF-4EF8-472B-B481-E8F3F9C29AFF}" srcOrd="1" destOrd="0" presId="urn:microsoft.com/office/officeart/2018/2/layout/IconLabelList"/>
    <dgm:cxn modelId="{07E2D413-33AC-4B26-90DA-56FE3EFBA763}" type="presParOf" srcId="{91112CE7-CFC0-467A-A9F3-D268DE1D063E}" destId="{6125E085-2CB0-427D-9BD1-48E406BD1C88}" srcOrd="2" destOrd="0" presId="urn:microsoft.com/office/officeart/2018/2/layout/IconLabelList"/>
    <dgm:cxn modelId="{C7F2AAE0-C7D7-40D3-81DF-A4850DFBA538}" type="presParOf" srcId="{6737A898-20AD-4FD4-9B53-0110D017EC75}" destId="{0ABA5B9E-6FEB-4C03-8B39-8458944F0EFF}" srcOrd="3" destOrd="0" presId="urn:microsoft.com/office/officeart/2018/2/layout/IconLabelList"/>
    <dgm:cxn modelId="{87F0BEBB-769C-43D6-BE7D-79564FFEEF3F}" type="presParOf" srcId="{6737A898-20AD-4FD4-9B53-0110D017EC75}" destId="{EF192685-99BB-43DC-8963-3C44290FD62A}" srcOrd="4" destOrd="0" presId="urn:microsoft.com/office/officeart/2018/2/layout/IconLabelList"/>
    <dgm:cxn modelId="{BB59394A-E687-4A68-98F1-490EEF1CACD0}" type="presParOf" srcId="{EF192685-99BB-43DC-8963-3C44290FD62A}" destId="{8D2994D5-AB87-4D3D-A3DA-6180D1708B52}" srcOrd="0" destOrd="0" presId="urn:microsoft.com/office/officeart/2018/2/layout/IconLabelList"/>
    <dgm:cxn modelId="{B89C2DAF-E7CE-45D0-BDAE-A01CB987B190}" type="presParOf" srcId="{EF192685-99BB-43DC-8963-3C44290FD62A}" destId="{1CA7132B-FE72-4489-A46E-B76075B9AFEB}" srcOrd="1" destOrd="0" presId="urn:microsoft.com/office/officeart/2018/2/layout/IconLabelList"/>
    <dgm:cxn modelId="{213404B0-C4A7-427E-9A95-C88A15E3C490}" type="presParOf" srcId="{EF192685-99BB-43DC-8963-3C44290FD62A}" destId="{6AF757E7-5DA5-40B0-A7A4-AFCFC546A135}" srcOrd="2" destOrd="0" presId="urn:microsoft.com/office/officeart/2018/2/layout/IconLabelList"/>
    <dgm:cxn modelId="{6C0EE139-E203-468D-9045-1491B4216109}" type="presParOf" srcId="{6737A898-20AD-4FD4-9B53-0110D017EC75}" destId="{037B3328-3F53-4509-8664-72E40C8D2CD0}" srcOrd="5" destOrd="0" presId="urn:microsoft.com/office/officeart/2018/2/layout/IconLabelList"/>
    <dgm:cxn modelId="{C0BD7914-3DCA-4D8C-9D22-251AD1AEE8BA}" type="presParOf" srcId="{6737A898-20AD-4FD4-9B53-0110D017EC75}" destId="{749837F0-9C85-4CA1-A080-D593F54B74E5}" srcOrd="6" destOrd="0" presId="urn:microsoft.com/office/officeart/2018/2/layout/IconLabelList"/>
    <dgm:cxn modelId="{5D76D2B6-0AC4-4595-9570-B4B5C57D803B}" type="presParOf" srcId="{749837F0-9C85-4CA1-A080-D593F54B74E5}" destId="{6F2AC210-D937-4D8D-9866-83FEFF4A1CBF}" srcOrd="0" destOrd="0" presId="urn:microsoft.com/office/officeart/2018/2/layout/IconLabelList"/>
    <dgm:cxn modelId="{2C73950B-C342-4198-B839-201F202A5665}" type="presParOf" srcId="{749837F0-9C85-4CA1-A080-D593F54B74E5}" destId="{4789ABDB-9E8A-4E5F-8906-1DAB0850056E}" srcOrd="1" destOrd="0" presId="urn:microsoft.com/office/officeart/2018/2/layout/IconLabelList"/>
    <dgm:cxn modelId="{17C7D260-A1B2-45FD-A1B4-1FF18D0AAEA6}" type="presParOf" srcId="{749837F0-9C85-4CA1-A080-D593F54B74E5}" destId="{7E1B0F35-4D76-4F23-BF09-83AA7B4194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A425E-939E-460B-9E6C-723324CEE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D2DF76-078F-4372-BA43-9EF3C9DAB759}">
      <dgm:prSet/>
      <dgm:spPr/>
      <dgm:t>
        <a:bodyPr/>
        <a:lstStyle/>
        <a:p>
          <a:r>
            <a:rPr lang="en-US" b="0" i="0"/>
            <a:t>The BMP280 sensor integrates atmospheric pressure, temperature and relative humidity sensors in a single device, with great precision, low energy consumption and an ultra compact format</a:t>
          </a:r>
          <a:endParaRPr lang="en-US"/>
        </a:p>
      </dgm:t>
    </dgm:pt>
    <dgm:pt modelId="{FB927617-9684-4462-B206-20935EEF3E51}" type="parTrans" cxnId="{E1F5C0CE-A19C-40CD-A9A8-CA954BACC9AB}">
      <dgm:prSet/>
      <dgm:spPr/>
      <dgm:t>
        <a:bodyPr/>
        <a:lstStyle/>
        <a:p>
          <a:endParaRPr lang="en-US"/>
        </a:p>
      </dgm:t>
    </dgm:pt>
    <dgm:pt modelId="{316AB2E8-4050-44F2-B61E-5A298FBF8759}" type="sibTrans" cxnId="{E1F5C0CE-A19C-40CD-A9A8-CA954BACC9AB}">
      <dgm:prSet/>
      <dgm:spPr/>
      <dgm:t>
        <a:bodyPr/>
        <a:lstStyle/>
        <a:p>
          <a:endParaRPr lang="en-US"/>
        </a:p>
      </dgm:t>
    </dgm:pt>
    <dgm:pt modelId="{6908062F-DBED-472C-B82D-03E2126DE463}">
      <dgm:prSet/>
      <dgm:spPr/>
      <dgm:t>
        <a:bodyPr/>
        <a:lstStyle/>
        <a:p>
          <a:r>
            <a:rPr lang="en-US" b="0" i="0" dirty="0"/>
            <a:t>While </a:t>
          </a:r>
          <a:r>
            <a:rPr lang="en-US" dirty="0"/>
            <a:t>using this sensor the values are not displaying, we checked the wiring ,code, i2c device address there is no problem with it.</a:t>
          </a:r>
        </a:p>
      </dgm:t>
    </dgm:pt>
    <dgm:pt modelId="{1C3BCBD3-5A11-494C-AEE7-D586C53068D7}" type="parTrans" cxnId="{C3038C9C-4B5F-4E4D-B261-8C726790A21A}">
      <dgm:prSet/>
      <dgm:spPr/>
      <dgm:t>
        <a:bodyPr/>
        <a:lstStyle/>
        <a:p>
          <a:endParaRPr lang="en-US"/>
        </a:p>
      </dgm:t>
    </dgm:pt>
    <dgm:pt modelId="{A3B3387B-28D6-434B-90CA-7CA91AD7B413}" type="sibTrans" cxnId="{C3038C9C-4B5F-4E4D-B261-8C726790A21A}">
      <dgm:prSet/>
      <dgm:spPr/>
      <dgm:t>
        <a:bodyPr/>
        <a:lstStyle/>
        <a:p>
          <a:endParaRPr lang="en-US"/>
        </a:p>
      </dgm:t>
    </dgm:pt>
    <dgm:pt modelId="{1664973F-2754-4C78-B53A-F916912861A5}" type="pres">
      <dgm:prSet presAssocID="{AA5A425E-939E-460B-9E6C-723324CEE944}" presName="root" presStyleCnt="0">
        <dgm:presLayoutVars>
          <dgm:dir/>
          <dgm:resizeHandles val="exact"/>
        </dgm:presLayoutVars>
      </dgm:prSet>
      <dgm:spPr/>
    </dgm:pt>
    <dgm:pt modelId="{BEE5188D-50D1-4B11-BC40-935A25B863FA}" type="pres">
      <dgm:prSet presAssocID="{13D2DF76-078F-4372-BA43-9EF3C9DAB759}" presName="compNode" presStyleCnt="0"/>
      <dgm:spPr/>
    </dgm:pt>
    <dgm:pt modelId="{23C108D1-EEBD-4986-B21D-8398E02503A6}" type="pres">
      <dgm:prSet presAssocID="{13D2DF76-078F-4372-BA43-9EF3C9DAB759}" presName="bgRect" presStyleLbl="bgShp" presStyleIdx="0" presStyleCnt="2"/>
      <dgm:spPr/>
    </dgm:pt>
    <dgm:pt modelId="{80597EEB-5BCE-4A06-BA32-638890C67802}" type="pres">
      <dgm:prSet presAssocID="{13D2DF76-078F-4372-BA43-9EF3C9DAB7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69762D3-787A-4BA2-BA97-29F9CBABDE6A}" type="pres">
      <dgm:prSet presAssocID="{13D2DF76-078F-4372-BA43-9EF3C9DAB759}" presName="spaceRect" presStyleCnt="0"/>
      <dgm:spPr/>
    </dgm:pt>
    <dgm:pt modelId="{63877DF2-7AED-4E3A-871B-8FF3113F59E8}" type="pres">
      <dgm:prSet presAssocID="{13D2DF76-078F-4372-BA43-9EF3C9DAB759}" presName="parTx" presStyleLbl="revTx" presStyleIdx="0" presStyleCnt="2">
        <dgm:presLayoutVars>
          <dgm:chMax val="0"/>
          <dgm:chPref val="0"/>
        </dgm:presLayoutVars>
      </dgm:prSet>
      <dgm:spPr/>
    </dgm:pt>
    <dgm:pt modelId="{20785CD7-D377-4378-824A-DCCAC1FF5DB9}" type="pres">
      <dgm:prSet presAssocID="{316AB2E8-4050-44F2-B61E-5A298FBF8759}" presName="sibTrans" presStyleCnt="0"/>
      <dgm:spPr/>
    </dgm:pt>
    <dgm:pt modelId="{2EC23DE2-DC40-4521-8736-18FE91BCFB29}" type="pres">
      <dgm:prSet presAssocID="{6908062F-DBED-472C-B82D-03E2126DE463}" presName="compNode" presStyleCnt="0"/>
      <dgm:spPr/>
    </dgm:pt>
    <dgm:pt modelId="{72BFBEA8-8B97-4283-84C9-97C859378A52}" type="pres">
      <dgm:prSet presAssocID="{6908062F-DBED-472C-B82D-03E2126DE463}" presName="bgRect" presStyleLbl="bgShp" presStyleIdx="1" presStyleCnt="2"/>
      <dgm:spPr/>
    </dgm:pt>
    <dgm:pt modelId="{4E5551E3-ED64-4BF1-93F9-540CB2987BF5}" type="pres">
      <dgm:prSet presAssocID="{6908062F-DBED-472C-B82D-03E2126DE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E0376B-10C8-4C2F-A953-CB4A085F428A}" type="pres">
      <dgm:prSet presAssocID="{6908062F-DBED-472C-B82D-03E2126DE463}" presName="spaceRect" presStyleCnt="0"/>
      <dgm:spPr/>
    </dgm:pt>
    <dgm:pt modelId="{2AAA1D70-40A2-4875-A11E-6B2DCB151EF6}" type="pres">
      <dgm:prSet presAssocID="{6908062F-DBED-472C-B82D-03E2126DE4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9118822-38BD-4337-A5AC-775FD945F9BF}" type="presOf" srcId="{13D2DF76-078F-4372-BA43-9EF3C9DAB759}" destId="{63877DF2-7AED-4E3A-871B-8FF3113F59E8}" srcOrd="0" destOrd="0" presId="urn:microsoft.com/office/officeart/2018/2/layout/IconVerticalSolidList"/>
    <dgm:cxn modelId="{77F69694-75B8-488B-8ECB-204A5601BA6D}" type="presOf" srcId="{6908062F-DBED-472C-B82D-03E2126DE463}" destId="{2AAA1D70-40A2-4875-A11E-6B2DCB151EF6}" srcOrd="0" destOrd="0" presId="urn:microsoft.com/office/officeart/2018/2/layout/IconVerticalSolidList"/>
    <dgm:cxn modelId="{C3038C9C-4B5F-4E4D-B261-8C726790A21A}" srcId="{AA5A425E-939E-460B-9E6C-723324CEE944}" destId="{6908062F-DBED-472C-B82D-03E2126DE463}" srcOrd="1" destOrd="0" parTransId="{1C3BCBD3-5A11-494C-AEE7-D586C53068D7}" sibTransId="{A3B3387B-28D6-434B-90CA-7CA91AD7B413}"/>
    <dgm:cxn modelId="{E1F5C0CE-A19C-40CD-A9A8-CA954BACC9AB}" srcId="{AA5A425E-939E-460B-9E6C-723324CEE944}" destId="{13D2DF76-078F-4372-BA43-9EF3C9DAB759}" srcOrd="0" destOrd="0" parTransId="{FB927617-9684-4462-B206-20935EEF3E51}" sibTransId="{316AB2E8-4050-44F2-B61E-5A298FBF8759}"/>
    <dgm:cxn modelId="{FF983CEE-010E-4848-9FF4-E972DD9C3BAF}" type="presOf" srcId="{AA5A425E-939E-460B-9E6C-723324CEE944}" destId="{1664973F-2754-4C78-B53A-F916912861A5}" srcOrd="0" destOrd="0" presId="urn:microsoft.com/office/officeart/2018/2/layout/IconVerticalSolidList"/>
    <dgm:cxn modelId="{5F95413A-2550-4CF9-BDFB-5C4923111CB5}" type="presParOf" srcId="{1664973F-2754-4C78-B53A-F916912861A5}" destId="{BEE5188D-50D1-4B11-BC40-935A25B863FA}" srcOrd="0" destOrd="0" presId="urn:microsoft.com/office/officeart/2018/2/layout/IconVerticalSolidList"/>
    <dgm:cxn modelId="{8B209695-2517-44FE-9E4A-8E39BB27F276}" type="presParOf" srcId="{BEE5188D-50D1-4B11-BC40-935A25B863FA}" destId="{23C108D1-EEBD-4986-B21D-8398E02503A6}" srcOrd="0" destOrd="0" presId="urn:microsoft.com/office/officeart/2018/2/layout/IconVerticalSolidList"/>
    <dgm:cxn modelId="{5CC96C12-CE65-45C8-A18C-6E66C07BE2A4}" type="presParOf" srcId="{BEE5188D-50D1-4B11-BC40-935A25B863FA}" destId="{80597EEB-5BCE-4A06-BA32-638890C67802}" srcOrd="1" destOrd="0" presId="urn:microsoft.com/office/officeart/2018/2/layout/IconVerticalSolidList"/>
    <dgm:cxn modelId="{4D99187C-42E6-43FF-A88A-72AA2B03964A}" type="presParOf" srcId="{BEE5188D-50D1-4B11-BC40-935A25B863FA}" destId="{269762D3-787A-4BA2-BA97-29F9CBABDE6A}" srcOrd="2" destOrd="0" presId="urn:microsoft.com/office/officeart/2018/2/layout/IconVerticalSolidList"/>
    <dgm:cxn modelId="{CA6CDFF6-8277-4F2F-849A-0E922C35B3EB}" type="presParOf" srcId="{BEE5188D-50D1-4B11-BC40-935A25B863FA}" destId="{63877DF2-7AED-4E3A-871B-8FF3113F59E8}" srcOrd="3" destOrd="0" presId="urn:microsoft.com/office/officeart/2018/2/layout/IconVerticalSolidList"/>
    <dgm:cxn modelId="{BF714267-DA92-440B-AD86-FC60BD56B751}" type="presParOf" srcId="{1664973F-2754-4C78-B53A-F916912861A5}" destId="{20785CD7-D377-4378-824A-DCCAC1FF5DB9}" srcOrd="1" destOrd="0" presId="urn:microsoft.com/office/officeart/2018/2/layout/IconVerticalSolidList"/>
    <dgm:cxn modelId="{A9260C25-9D37-4D25-A679-246C5E6AA1F2}" type="presParOf" srcId="{1664973F-2754-4C78-B53A-F916912861A5}" destId="{2EC23DE2-DC40-4521-8736-18FE91BCFB29}" srcOrd="2" destOrd="0" presId="urn:microsoft.com/office/officeart/2018/2/layout/IconVerticalSolidList"/>
    <dgm:cxn modelId="{1BCA554C-EDA8-4743-A83E-22FADCD93186}" type="presParOf" srcId="{2EC23DE2-DC40-4521-8736-18FE91BCFB29}" destId="{72BFBEA8-8B97-4283-84C9-97C859378A52}" srcOrd="0" destOrd="0" presId="urn:microsoft.com/office/officeart/2018/2/layout/IconVerticalSolidList"/>
    <dgm:cxn modelId="{A48AB921-616A-4EC2-AEE7-E6E2A81C7148}" type="presParOf" srcId="{2EC23DE2-DC40-4521-8736-18FE91BCFB29}" destId="{4E5551E3-ED64-4BF1-93F9-540CB2987BF5}" srcOrd="1" destOrd="0" presId="urn:microsoft.com/office/officeart/2018/2/layout/IconVerticalSolidList"/>
    <dgm:cxn modelId="{FE2D52A0-EFB4-462E-8962-8FCCACBC35C0}" type="presParOf" srcId="{2EC23DE2-DC40-4521-8736-18FE91BCFB29}" destId="{3CE0376B-10C8-4C2F-A953-CB4A085F428A}" srcOrd="2" destOrd="0" presId="urn:microsoft.com/office/officeart/2018/2/layout/IconVerticalSolidList"/>
    <dgm:cxn modelId="{2778AE21-7EF7-4C10-B8D8-EAA7A9FACB55}" type="presParOf" srcId="{2EC23DE2-DC40-4521-8736-18FE91BCFB29}" destId="{2AAA1D70-40A2-4875-A11E-6B2DCB151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F44B1-315A-49A8-83E1-B6871595DED1}">
      <dsp:nvSpPr>
        <dsp:cNvPr id="0" name=""/>
        <dsp:cNvSpPr/>
      </dsp:nvSpPr>
      <dsp:spPr>
        <a:xfrm>
          <a:off x="404497" y="175077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2B975-44CB-472F-84BA-18052D95DB59}">
      <dsp:nvSpPr>
        <dsp:cNvPr id="0" name=""/>
        <dsp:cNvSpPr/>
      </dsp:nvSpPr>
      <dsp:spPr>
        <a:xfrm>
          <a:off x="8593" y="1058043"/>
          <a:ext cx="1439648" cy="68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SGP30 sensor used to detect voc(in ppb), co2(in ppm), raw H2(in ppm),raw ethanol(in ppm).</a:t>
          </a:r>
        </a:p>
      </dsp:txBody>
      <dsp:txXfrm>
        <a:off x="8593" y="1058043"/>
        <a:ext cx="1439648" cy="683833"/>
      </dsp:txXfrm>
    </dsp:sp>
    <dsp:sp modelId="{3FCB276F-CA23-4CFA-9862-5619AF2E262A}">
      <dsp:nvSpPr>
        <dsp:cNvPr id="0" name=""/>
        <dsp:cNvSpPr/>
      </dsp:nvSpPr>
      <dsp:spPr>
        <a:xfrm>
          <a:off x="2096084" y="175077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5E085-2CB0-427D-9BD1-48E406BD1C88}">
      <dsp:nvSpPr>
        <dsp:cNvPr id="0" name=""/>
        <dsp:cNvSpPr/>
      </dsp:nvSpPr>
      <dsp:spPr>
        <a:xfrm>
          <a:off x="1700180" y="1058043"/>
          <a:ext cx="1439648" cy="68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Tested the sensor in different places.</a:t>
          </a:r>
        </a:p>
      </dsp:txBody>
      <dsp:txXfrm>
        <a:off x="1700180" y="1058043"/>
        <a:ext cx="1439648" cy="683833"/>
      </dsp:txXfrm>
    </dsp:sp>
    <dsp:sp modelId="{8D2994D5-AB87-4D3D-A3DA-6180D1708B52}">
      <dsp:nvSpPr>
        <dsp:cNvPr id="0" name=""/>
        <dsp:cNvSpPr/>
      </dsp:nvSpPr>
      <dsp:spPr>
        <a:xfrm>
          <a:off x="3787671" y="175077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57E7-5DA5-40B0-A7A4-AFCFC546A135}">
      <dsp:nvSpPr>
        <dsp:cNvPr id="0" name=""/>
        <dsp:cNvSpPr/>
      </dsp:nvSpPr>
      <dsp:spPr>
        <a:xfrm>
          <a:off x="3391767" y="1058043"/>
          <a:ext cx="1439648" cy="68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next phase we will push the values to the Thingspeak. </a:t>
          </a:r>
        </a:p>
      </dsp:txBody>
      <dsp:txXfrm>
        <a:off x="3391767" y="1058043"/>
        <a:ext cx="1439648" cy="683833"/>
      </dsp:txXfrm>
    </dsp:sp>
    <dsp:sp modelId="{6F2AC210-D937-4D8D-9866-83FEFF4A1CBF}">
      <dsp:nvSpPr>
        <dsp:cNvPr id="0" name=""/>
        <dsp:cNvSpPr/>
      </dsp:nvSpPr>
      <dsp:spPr>
        <a:xfrm>
          <a:off x="2096084" y="2101789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B0F35-4D76-4F23-BF09-83AA7B419468}">
      <dsp:nvSpPr>
        <dsp:cNvPr id="0" name=""/>
        <dsp:cNvSpPr/>
      </dsp:nvSpPr>
      <dsp:spPr>
        <a:xfrm>
          <a:off x="1700180" y="2984755"/>
          <a:ext cx="1439648" cy="68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And need to decide the threshold value when the value is max at a place and alert when the specified value increases the threshold value</a:t>
          </a:r>
        </a:p>
      </dsp:txBody>
      <dsp:txXfrm>
        <a:off x="1700180" y="2984755"/>
        <a:ext cx="1439648" cy="68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108D1-EEBD-4986-B21D-8398E02503A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97EEB-5BCE-4A06-BA32-638890C6780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77DF2-7AED-4E3A-871B-8FF3113F59E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BMP280 sensor integrates atmospheric pressure, temperature and relative humidity sensors in a single device, with great precision, low energy consumption and an ultra compact format</a:t>
          </a:r>
          <a:endParaRPr lang="en-US" sz="2400" kern="1200"/>
        </a:p>
      </dsp:txBody>
      <dsp:txXfrm>
        <a:off x="1509882" y="708097"/>
        <a:ext cx="9005717" cy="1307257"/>
      </dsp:txXfrm>
    </dsp:sp>
    <dsp:sp modelId="{72BFBEA8-8B97-4283-84C9-97C859378A52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551E3-ED64-4BF1-93F9-540CB2987BF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1D70-40A2-4875-A11E-6B2DCB151EF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While </a:t>
          </a:r>
          <a:r>
            <a:rPr lang="en-US" sz="2400" kern="1200" dirty="0"/>
            <a:t>using this sensor the values are not displaying, we checked the wiring ,code, i2c device address there is no problem with it.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72AE2-6843-472F-BE71-D68423263CB1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AD44-25A1-464D-A43A-89A447879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AD44-25A1-464D-A43A-89A447879A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1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C05D-7FCC-4449-ABAD-E7A45A4E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C223-7FE8-422A-A06A-01FB54AD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6BB4-1B09-46EE-99C9-BBC3C9F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F9FA-9144-497A-8192-430F0A42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1D7-32F2-4890-BCE5-1416A5CE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9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60D-9878-46B8-87DD-02D78EB4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9A1B-2654-4F4B-8235-B8956215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DF43-7DDC-42B8-BC6B-B3505069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6AA3-5424-4C55-8948-0FB0CCAF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23BD-93E7-42BF-AEA1-A5F1727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66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86C0C-D72B-4BDD-8305-665C3204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EA94-E417-412B-A69F-6069F4F1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6E70-1C06-4E3A-B41F-A19C93B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353A-FE0E-4155-9844-BA063F51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7020-7DD6-4ED6-9B6C-CDD804A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D7EF-2DB4-4E63-BF11-6E84CD8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7B68-7825-42FC-A83C-5D7190A2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1C63-A22A-4ACD-B7E6-801498D9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D7F7-2304-428C-93BF-CB2203C0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442B-1707-4022-AA00-7111215A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1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542-DEC1-4AA2-8F71-27CC5A5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9FABD-497D-4A5D-9664-40808711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DA37-7BB5-4421-871B-2E4F404C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72CB-DC3B-4909-88C9-80B5303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9BBA-FAB3-4DE3-8352-55A3FD3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3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443E-1BDE-49A5-B991-75BFCA04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16C-FD53-4BFA-B869-67C08125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4A67-AF94-4B4C-B4C3-6A7917F2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9C91-C5E2-4EE1-B73A-C16BE48C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5FC7-3C6B-441D-A8E0-E0E2A887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721D-D9EA-4AFD-825F-9FBE1EAA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A6D-4A73-4926-8000-04E7A304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347D-2A34-4AC6-BAC4-28A27178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4225-BADD-40C3-AD1B-4F60F068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5A56-F3CB-4D83-B4C7-EF852692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B813E-2A2F-4829-A56A-E0D754451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10FF7-2683-4278-BFCF-EC8114E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2938F-35E4-4AEB-9E32-1240BB24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9FA4-2905-4E30-88C6-6A83203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5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4BD-5A4A-4049-9396-272610B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3ABF8-9A58-4315-BFBC-13968E9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B529-CA3A-46FE-92E2-898A39D9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036EA-F371-4E34-AE3E-F7698B0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96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34B91-68CE-4324-94CE-96C7FAB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5E00A-3DC6-4ACA-82E3-5A4A2CF9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48CE-A340-44DF-B777-9B932AD5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8E6B-2633-4BBF-9942-9AF4FB88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57A5-8EF5-4D47-8506-DF4021F4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461B-C7CD-49A9-B944-9983F9D5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91F24-F0C4-4305-8933-CFDF4471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47A-DED3-4FC3-B249-6D107DF0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F1C7-A8B4-4347-B3EB-68144069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0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7BE-8FD3-4689-9D7A-412A9F0C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61360-756B-42F2-A45A-DBC06AF6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C95F-FE79-44ED-86F7-4E14ABED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D70D-5C1A-4391-A439-F71BAD5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FCCA-B219-417B-9B3F-E8FC556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A3609-BA71-4095-AB28-5813D24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1638-6866-4B31-AC57-EB702DC4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5696-4417-441D-B077-E3076728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0CA6-7B6B-4095-AD7E-3778D9E9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6664-0F58-4DFC-82FE-782FC52B2C2C}" type="datetimeFigureOut">
              <a:rPr lang="en-IN" smtClean="0"/>
              <a:t>23-09-2021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C7CA-BB26-4DDE-98D9-84CEEB2E9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2EFC-2DA4-4313-8736-E8F5FEF8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8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9BB7-4D8A-4081-B7EE-849F8964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ESW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515B-C958-4E38-B5AE-13D2A67A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 sz="2200" dirty="0"/>
          </a:p>
          <a:p>
            <a:pPr algn="l"/>
            <a:endParaRPr lang="en-IN" sz="2200" dirty="0"/>
          </a:p>
          <a:p>
            <a:pPr algn="l"/>
            <a:r>
              <a:rPr lang="en-IN" sz="2200" dirty="0"/>
              <a:t>Indoor air pollution(week-1)(17-8-2021)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A0B5A-BF7B-4866-80B4-33DDC754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43534"/>
            <a:ext cx="3438144" cy="489966"/>
          </a:xfrm>
        </p:spPr>
        <p:txBody>
          <a:bodyPr anchor="b">
            <a:normAutofit/>
          </a:bodyPr>
          <a:lstStyle/>
          <a:p>
            <a:r>
              <a:rPr lang="en-US" sz="2800" dirty="0"/>
              <a:t>Next week-Goals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48D7-E5CC-4E98-98C5-3C078F9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760221"/>
            <a:ext cx="11515725" cy="50215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P.S Raghavendra.</a:t>
            </a:r>
          </a:p>
          <a:p>
            <a:r>
              <a:rPr lang="en-US" sz="1700" dirty="0"/>
              <a:t>Thingspeak integration.</a:t>
            </a:r>
          </a:p>
          <a:p>
            <a:r>
              <a:rPr lang="en-US" sz="1700" dirty="0"/>
              <a:t>Sensors checking for bmp280.</a:t>
            </a:r>
          </a:p>
          <a:p>
            <a:r>
              <a:rPr lang="en-US" sz="1700" dirty="0"/>
              <a:t>One week sensor data collection on Thingspeak</a:t>
            </a:r>
          </a:p>
          <a:p>
            <a:pPr marL="0" indent="0">
              <a:buNone/>
            </a:pPr>
            <a:r>
              <a:rPr lang="en-US" sz="1700" dirty="0" err="1"/>
              <a:t>Revanth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/>
              <a:t>Collecting data from Vijayawada.</a:t>
            </a:r>
          </a:p>
          <a:p>
            <a:pPr>
              <a:buFontTx/>
              <a:buChar char="-"/>
            </a:pPr>
            <a:r>
              <a:rPr lang="en-US" sz="1700" dirty="0"/>
              <a:t>Getting the sensors ready.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Soma</a:t>
            </a:r>
          </a:p>
          <a:p>
            <a:pPr marL="0" indent="0">
              <a:buNone/>
            </a:pPr>
            <a:r>
              <a:rPr lang="en-US" sz="1700" dirty="0"/>
              <a:t>-working on the web interface for the project.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Sai </a:t>
            </a:r>
          </a:p>
          <a:p>
            <a:pPr marL="0" indent="0">
              <a:buNone/>
            </a:pPr>
            <a:r>
              <a:rPr lang="en-US" sz="1700" dirty="0"/>
              <a:t>-oneM2m integration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334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A0B5A-BF7B-4866-80B4-33DDC754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Next week-Goals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48D7-E5CC-4E98-98C5-3C078F9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17" y="2885059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Praneth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-data analysis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9360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59E74-474C-4D01-918E-B7CA6B7D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8BB0CE83-42D0-4D0C-AB7B-43E89BE1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5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639FC-E4F1-4567-ACC8-F5FC73B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Team Details(Team 26)</a:t>
            </a:r>
            <a:endParaRPr lang="en-IN" sz="5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4411-0FDF-4364-882A-5A44E19A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P. Seetha Raghavendra 2019101074</a:t>
            </a:r>
          </a:p>
          <a:p>
            <a:r>
              <a:rPr lang="en-US" sz="2400" dirty="0"/>
              <a:t>D. Praneeth 2019101002</a:t>
            </a:r>
          </a:p>
          <a:p>
            <a:r>
              <a:rPr lang="en-US" sz="2400" dirty="0"/>
              <a:t>M. Revanth 2019101052</a:t>
            </a:r>
          </a:p>
          <a:p>
            <a:r>
              <a:rPr lang="en-US" sz="2400" dirty="0"/>
              <a:t>T. Sai Sathwik 2019101045</a:t>
            </a:r>
          </a:p>
          <a:p>
            <a:r>
              <a:rPr lang="en-US" sz="2400" dirty="0"/>
              <a:t>Soma Datta reddy 2019111018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17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1E5AF-DE61-47E2-95F7-525B4149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Week1-Sensor Interfacing</a:t>
            </a:r>
            <a:endParaRPr lang="en-IN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34DBFA91-49E1-489F-991E-13E9FEF14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r="2196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C279-6FA7-430E-B604-E3D15542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This week we got familiar with the sensors provided.</a:t>
            </a:r>
          </a:p>
          <a:p>
            <a:r>
              <a:rPr lang="en-US" sz="2000" dirty="0"/>
              <a:t>We interfaced sensor and got the readings from it. From the different environments.</a:t>
            </a:r>
          </a:p>
          <a:p>
            <a:r>
              <a:rPr lang="en-US" sz="2000" dirty="0"/>
              <a:t>We used esp32 as our microcontroller and checked every sensor one at a time more about that in the upcoming slides where we provided detailed explanation about them.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520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E9B83-4F08-487C-9492-4B9DD421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Sensor-SGP30</a:t>
            </a:r>
            <a:endParaRPr lang="en-IN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4831AD-153F-49C9-8F2C-C7C1A182C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1446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5936A7B-7FFD-4A95-8C95-F1347B6F0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853094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99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2F389-2FDE-460B-AE92-E280A432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Sensor-SGP30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F87D-BF1D-4278-9CCA-A742DBC8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Some of the readings screenshot this week.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2E0A25-681A-4A6E-89DA-5E5BC6E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968025"/>
            <a:ext cx="5131088" cy="2424438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791B7A-EC82-4207-90F1-99BA158D7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780026"/>
            <a:ext cx="5131087" cy="28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4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BB12-1428-4BBC-83D0-EFD5EC59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Sensor-DHT22 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D8BD2BD-93A1-48F4-8833-1F4B1C551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r="5415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EBC7-2DFD-4634-A725-CE25FDA2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For the DHT22 sensor this gives the values for the temperature and humidity.</a:t>
            </a:r>
          </a:p>
          <a:p>
            <a:r>
              <a:rPr lang="en-US" sz="2200"/>
              <a:t>This sensor values are pushed into the Thingspeak.</a:t>
            </a:r>
          </a:p>
          <a:p>
            <a:r>
              <a:rPr lang="en-US" sz="2200"/>
              <a:t>For the next phase is onem2m integration.</a:t>
            </a:r>
          </a:p>
          <a:p>
            <a:pPr marL="0" indent="0">
              <a:buNone/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11219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A4313-27B9-4B76-8390-A18E003A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Sensor DHT22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BC2-3B5F-4F86-8F6D-12A82BFB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Screenshots of the data read by sensor.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B3011C-F6FD-4433-89A6-00F9B123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993680"/>
            <a:ext cx="5131088" cy="237312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596ECC-977E-49B9-9757-B17D25883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946787"/>
            <a:ext cx="5131087" cy="25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50EC-11DA-496C-83ED-B51B5A5F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Sensor-BMP280(clarification)</a:t>
            </a:r>
            <a:endParaRPr lang="en-IN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8565C8D-0F73-4084-BAFD-B8DF946BB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455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28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5CC5-56D9-4963-B607-1BB60BDB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Sensor-Nova pm sensor sds011</a:t>
            </a:r>
            <a:endParaRPr lang="en-IN" sz="5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E402-AEF9-4C16-83ED-E01819DE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Sds011 sensor is used to get the values of dust particles and smoke concentration in the air.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961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359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ESW Project</vt:lpstr>
      <vt:lpstr>Team Details(Team 26)</vt:lpstr>
      <vt:lpstr>Week1-Sensor Interfacing</vt:lpstr>
      <vt:lpstr>Sensor-SGP30</vt:lpstr>
      <vt:lpstr>Sensor-SGP30</vt:lpstr>
      <vt:lpstr>Sensor-DHT22 </vt:lpstr>
      <vt:lpstr>Sensor DHT22</vt:lpstr>
      <vt:lpstr>Sensor-BMP280(clarification)</vt:lpstr>
      <vt:lpstr>Sensor-Nova pm sensor sds011</vt:lpstr>
      <vt:lpstr>Next week-Goals</vt:lpstr>
      <vt:lpstr>Next week-Goals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ESW Project</dc:title>
  <dc:creator>seetha pasurla</dc:creator>
  <cp:lastModifiedBy>seetha pasurla</cp:lastModifiedBy>
  <cp:revision>12</cp:revision>
  <dcterms:created xsi:type="dcterms:W3CDTF">2021-08-25T10:34:31Z</dcterms:created>
  <dcterms:modified xsi:type="dcterms:W3CDTF">2021-09-23T14:20:02Z</dcterms:modified>
</cp:coreProperties>
</file>