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d46ae43d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d46ae43d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d46ae43d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d46ae43d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46ae43d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46ae43d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d46ae43d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d46ae43d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d46ae43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d46ae43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d46ae43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d46ae43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d46ae43d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d46ae43d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d46ae43d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d46ae43d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d46ae43d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d46ae43d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d46ae43d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d46ae43d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d46ae43d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d46ae43d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d46ae43d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d46ae43d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Movie review website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41875" y="3869200"/>
            <a:ext cx="3470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21cs3009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Banala Raghavendra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186125" y="747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 option is also displayed to s</a:t>
            </a:r>
            <a:r>
              <a:rPr lang="en" sz="1800"/>
              <a:t>earch the movies they want with a search bar on the top.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Movies with </a:t>
            </a:r>
            <a:r>
              <a:rPr lang="en" sz="1800"/>
              <a:t>particular</a:t>
            </a:r>
            <a:r>
              <a:rPr lang="en" sz="1800"/>
              <a:t> categories are also displayed upon viewer search.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46875" y="686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Rating of the movie is mentioned with the limit of 5 stars.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 website thus suggests the better movies in a particular domain (say action movies)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In recent times “Top GUN Maverick” movie is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suggested.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225" y="1529425"/>
            <a:ext cx="1782150" cy="23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46875" y="393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Finally, the viewer also gets the </a:t>
            </a:r>
            <a:r>
              <a:rPr lang="en" sz="1800"/>
              <a:t>opportunity</a:t>
            </a:r>
            <a:r>
              <a:rPr lang="en" sz="1800"/>
              <a:t> to rate the website to let know whether the website is useful or not to update the website as the users (audience) suggests.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rating is concerned upto 5 stars.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829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600">
                <a:solidFill>
                  <a:srgbClr val="1155CC"/>
                </a:solidFill>
              </a:rPr>
              <a:t>Conclusion</a:t>
            </a:r>
            <a:endParaRPr sz="2600">
              <a:solidFill>
                <a:srgbClr val="1155CC"/>
              </a:solidFill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</a:t>
            </a:r>
            <a:r>
              <a:rPr lang="en" sz="1900">
                <a:solidFill>
                  <a:srgbClr val="93C47D"/>
                </a:solidFill>
              </a:rPr>
              <a:t>Viewers can see the review, like the movie review and also see the rating of the movies also gets opportunity to rate the website as well.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website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website contains deep information about the latest and evergreen movies in majority spoken languages ,also mentions which type of movie.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It gives the honest review of the movie and puts if there are any key scenes and makes sures there are no </a:t>
            </a:r>
            <a:r>
              <a:rPr lang="en" sz="1500"/>
              <a:t>spoilers</a:t>
            </a:r>
            <a:r>
              <a:rPr lang="en" sz="1500"/>
              <a:t> mentioned so that audience experience the thrill.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This website mainly takes review  from the viewers and also mentions the rating of each movie accordingly. It clearly explains the cast , crew to make audience anxious.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74350" y="382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3C78D8"/>
                </a:highlight>
              </a:rPr>
              <a:t>Categorization 1.0</a:t>
            </a:r>
            <a:endParaRPr>
              <a:highlight>
                <a:srgbClr val="3C78D8"/>
              </a:highlight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43875" y="973075"/>
            <a:ext cx="70389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MOVIE REVIEW WEBSITE contains movies from almost all over India in Hindi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Telugu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English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Tamil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Malayalam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Kannada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Marathi and more…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Movies available in many languages will also be mentioned.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58475" y="463250"/>
            <a:ext cx="70389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5">
                <a:highlight>
                  <a:srgbClr val="3C78D8"/>
                </a:highlight>
                <a:latin typeface="Lato"/>
                <a:ea typeface="Lato"/>
                <a:cs typeface="Lato"/>
                <a:sym typeface="Lato"/>
              </a:rPr>
              <a:t>Categorization 2.0</a:t>
            </a:r>
            <a:endParaRPr sz="2755">
              <a:highlight>
                <a:srgbClr val="3C78D8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t contains the movie types like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Action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Adventure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Love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Fiction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Thriller or Horror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Drama 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and there are mentioned in every category wise and mixed feelings are mentioned in the review of the movie.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146925" y="1011525"/>
            <a:ext cx="70389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movie having review in the website will have the review with the releasing poster of the movie.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</a:t>
            </a:r>
            <a:r>
              <a:rPr lang="en" sz="1600">
                <a:solidFill>
                  <a:srgbClr val="FFD966"/>
                </a:solidFill>
              </a:rPr>
              <a:t>TITANIC</a:t>
            </a:r>
            <a:endParaRPr sz="16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100550" y="3004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 </a:t>
            </a:r>
            <a:endParaRPr sz="17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150" y="1804799"/>
            <a:ext cx="1520850" cy="22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747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Main characters and cast will be mentioned.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Director of the movie will be mentioned as far as the movie have high audience and hit the box office collection.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</a:t>
            </a:r>
            <a:endParaRPr sz="16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919550"/>
            <a:ext cx="70389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viewer of the website gets the opportunity to like the movie review  they watch and it is completely trusted.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They can like with the text “like” and one thumbs up symbol is mentioned just side to it. The number of likes will be displayed as well.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                                                                                    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       </a:t>
            </a:r>
            <a:endParaRPr sz="17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25" y="2660845"/>
            <a:ext cx="1385375" cy="1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06375" y="646175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Release date of the movie is mentioned below the movie poster.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500">
              <a:solidFill>
                <a:srgbClr val="D9EAD3"/>
              </a:solidFill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250" y="1185874"/>
            <a:ext cx="1869075" cy="26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763" y="3888575"/>
            <a:ext cx="19240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06375" y="75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00" y="1066800"/>
            <a:ext cx="56959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