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3"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4F9"/>
    <a:srgbClr val="084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5BF68-DA4F-4C2D-AD38-749EEB470D0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B267345D-EC6E-4A09-B0C6-AE093B74779B}">
      <dgm:prSet/>
      <dgm:spPr/>
      <dgm:t>
        <a:bodyPr/>
        <a:lstStyle/>
        <a:p>
          <a:r>
            <a:rPr lang="en-US" dirty="0"/>
            <a:t>Group 6</a:t>
          </a:r>
        </a:p>
      </dgm:t>
    </dgm:pt>
    <dgm:pt modelId="{F6874F4D-977C-46E4-BEB1-7BC520C71626}" type="parTrans" cxnId="{F60A7612-86C6-4982-950E-37D27BF4FA9D}">
      <dgm:prSet/>
      <dgm:spPr/>
      <dgm:t>
        <a:bodyPr/>
        <a:lstStyle/>
        <a:p>
          <a:endParaRPr lang="en-US"/>
        </a:p>
      </dgm:t>
    </dgm:pt>
    <dgm:pt modelId="{0D6BAFC3-C216-40E6-81DB-057514E18466}" type="sibTrans" cxnId="{F60A7612-86C6-4982-950E-37D27BF4FA9D}">
      <dgm:prSet/>
      <dgm:spPr/>
      <dgm:t>
        <a:bodyPr/>
        <a:lstStyle/>
        <a:p>
          <a:endParaRPr lang="en-US"/>
        </a:p>
      </dgm:t>
    </dgm:pt>
    <dgm:pt modelId="{1606AC56-C894-48CB-9C34-DD71FA569004}">
      <dgm:prSet/>
      <dgm:spPr/>
      <dgm:t>
        <a:bodyPr/>
        <a:lstStyle/>
        <a:p>
          <a:r>
            <a:rPr lang="en-US" dirty="0"/>
            <a:t>C. Sanjana</a:t>
          </a:r>
        </a:p>
      </dgm:t>
    </dgm:pt>
    <dgm:pt modelId="{5BDEB652-8821-4051-A748-40EE33623334}" type="parTrans" cxnId="{26C63E8F-3067-44C8-B865-B4E12BA6AEA5}">
      <dgm:prSet/>
      <dgm:spPr/>
      <dgm:t>
        <a:bodyPr/>
        <a:lstStyle/>
        <a:p>
          <a:endParaRPr lang="en-US"/>
        </a:p>
      </dgm:t>
    </dgm:pt>
    <dgm:pt modelId="{4BB8EF48-BE1E-4541-9A12-9866F892B60A}" type="sibTrans" cxnId="{26C63E8F-3067-44C8-B865-B4E12BA6AEA5}">
      <dgm:prSet/>
      <dgm:spPr/>
      <dgm:t>
        <a:bodyPr/>
        <a:lstStyle/>
        <a:p>
          <a:endParaRPr lang="en-US"/>
        </a:p>
      </dgm:t>
    </dgm:pt>
    <dgm:pt modelId="{C207A92A-5FA6-41F7-A4AE-A02ABE595D5E}">
      <dgm:prSet/>
      <dgm:spPr/>
      <dgm:t>
        <a:bodyPr/>
        <a:lstStyle/>
        <a:p>
          <a:r>
            <a:rPr lang="en-US" dirty="0"/>
            <a:t>Ch. Sai Nath</a:t>
          </a:r>
        </a:p>
      </dgm:t>
    </dgm:pt>
    <dgm:pt modelId="{F48E6803-4447-4185-938F-22CBCA77DB2E}" type="parTrans" cxnId="{40DD5A74-7888-400B-88E2-CC85161F79C1}">
      <dgm:prSet/>
      <dgm:spPr/>
      <dgm:t>
        <a:bodyPr/>
        <a:lstStyle/>
        <a:p>
          <a:endParaRPr lang="en-US"/>
        </a:p>
      </dgm:t>
    </dgm:pt>
    <dgm:pt modelId="{B09D6D44-0F22-4F0F-BD6B-F3A5EF442C16}" type="sibTrans" cxnId="{40DD5A74-7888-400B-88E2-CC85161F79C1}">
      <dgm:prSet/>
      <dgm:spPr/>
      <dgm:t>
        <a:bodyPr/>
        <a:lstStyle/>
        <a:p>
          <a:endParaRPr lang="en-US"/>
        </a:p>
      </dgm:t>
    </dgm:pt>
    <dgm:pt modelId="{E91D157A-AF73-4352-A1CD-2D1FDEBCE9CC}">
      <dgm:prSet/>
      <dgm:spPr/>
      <dgm:t>
        <a:bodyPr/>
        <a:lstStyle/>
        <a:p>
          <a:r>
            <a:rPr lang="en-US" dirty="0"/>
            <a:t>Ch. Naresh</a:t>
          </a:r>
        </a:p>
      </dgm:t>
    </dgm:pt>
    <dgm:pt modelId="{88AA086A-B9E9-44F7-A96D-B140B47D681A}" type="parTrans" cxnId="{7741FED3-9CE9-45B7-8F6F-8491D6D05556}">
      <dgm:prSet/>
      <dgm:spPr/>
      <dgm:t>
        <a:bodyPr/>
        <a:lstStyle/>
        <a:p>
          <a:endParaRPr lang="en-US"/>
        </a:p>
      </dgm:t>
    </dgm:pt>
    <dgm:pt modelId="{60EF5780-B660-440C-95CD-1D91577A2CB3}" type="sibTrans" cxnId="{7741FED3-9CE9-45B7-8F6F-8491D6D05556}">
      <dgm:prSet/>
      <dgm:spPr/>
      <dgm:t>
        <a:bodyPr/>
        <a:lstStyle/>
        <a:p>
          <a:endParaRPr lang="en-US"/>
        </a:p>
      </dgm:t>
    </dgm:pt>
    <dgm:pt modelId="{2B3956CA-3405-4B7F-BB6C-7813B5CED272}">
      <dgm:prSet/>
      <dgm:spPr/>
      <dgm:t>
        <a:bodyPr/>
        <a:lstStyle/>
        <a:p>
          <a:r>
            <a:rPr lang="en-US" dirty="0"/>
            <a:t>J. Pranay Kumar</a:t>
          </a:r>
        </a:p>
      </dgm:t>
    </dgm:pt>
    <dgm:pt modelId="{B35D9901-27CC-4829-BE5D-92F585596074}" type="parTrans" cxnId="{37DBD85A-C768-4371-9BEF-B21910F85E9C}">
      <dgm:prSet/>
      <dgm:spPr/>
      <dgm:t>
        <a:bodyPr/>
        <a:lstStyle/>
        <a:p>
          <a:endParaRPr lang="en-US"/>
        </a:p>
      </dgm:t>
    </dgm:pt>
    <dgm:pt modelId="{CA5B8088-7A23-4D95-B54C-455678AF2725}" type="sibTrans" cxnId="{37DBD85A-C768-4371-9BEF-B21910F85E9C}">
      <dgm:prSet/>
      <dgm:spPr/>
      <dgm:t>
        <a:bodyPr/>
        <a:lstStyle/>
        <a:p>
          <a:endParaRPr lang="en-US"/>
        </a:p>
      </dgm:t>
    </dgm:pt>
    <dgm:pt modelId="{9A8464A3-F368-4B6A-95F9-F083224F179D}">
      <dgm:prSet/>
      <dgm:spPr/>
      <dgm:t>
        <a:bodyPr/>
        <a:lstStyle/>
        <a:p>
          <a:r>
            <a:rPr lang="en-US" dirty="0"/>
            <a:t>K. Raghavendra</a:t>
          </a:r>
        </a:p>
      </dgm:t>
    </dgm:pt>
    <dgm:pt modelId="{380DA0C4-AC70-4273-9AAF-605A394C2B99}" type="parTrans" cxnId="{76221ADE-E798-4A3B-B9EB-3253E5FA6440}">
      <dgm:prSet/>
      <dgm:spPr/>
      <dgm:t>
        <a:bodyPr/>
        <a:lstStyle/>
        <a:p>
          <a:endParaRPr lang="en-US"/>
        </a:p>
      </dgm:t>
    </dgm:pt>
    <dgm:pt modelId="{06C9EE44-E193-4A58-8964-532510E4A3D4}" type="sibTrans" cxnId="{76221ADE-E798-4A3B-B9EB-3253E5FA6440}">
      <dgm:prSet/>
      <dgm:spPr/>
      <dgm:t>
        <a:bodyPr/>
        <a:lstStyle/>
        <a:p>
          <a:endParaRPr lang="en-US"/>
        </a:p>
      </dgm:t>
    </dgm:pt>
    <dgm:pt modelId="{2F86BEC1-768B-47CE-B6B0-6FD33117C3AA}" type="pres">
      <dgm:prSet presAssocID="{2D35BF68-DA4F-4C2D-AD38-749EEB470D05}" presName="diagram" presStyleCnt="0">
        <dgm:presLayoutVars>
          <dgm:chPref val="1"/>
          <dgm:dir/>
          <dgm:animOne val="branch"/>
          <dgm:animLvl val="lvl"/>
          <dgm:resizeHandles/>
        </dgm:presLayoutVars>
      </dgm:prSet>
      <dgm:spPr/>
    </dgm:pt>
    <dgm:pt modelId="{7750E2EF-12CA-4DE2-B955-C6733412EFC3}" type="pres">
      <dgm:prSet presAssocID="{B267345D-EC6E-4A09-B0C6-AE093B74779B}" presName="root" presStyleCnt="0"/>
      <dgm:spPr/>
    </dgm:pt>
    <dgm:pt modelId="{0E247055-FD22-4E4D-9D6E-25CAE88764A1}" type="pres">
      <dgm:prSet presAssocID="{B267345D-EC6E-4A09-B0C6-AE093B74779B}" presName="rootComposite" presStyleCnt="0"/>
      <dgm:spPr/>
    </dgm:pt>
    <dgm:pt modelId="{F0231491-9D04-49D6-87DE-D321345B4019}" type="pres">
      <dgm:prSet presAssocID="{B267345D-EC6E-4A09-B0C6-AE093B74779B}" presName="rootText" presStyleLbl="node1" presStyleIdx="0" presStyleCnt="1"/>
      <dgm:spPr/>
    </dgm:pt>
    <dgm:pt modelId="{F17F0561-69D4-41FD-AC2C-B7BBF634ACE4}" type="pres">
      <dgm:prSet presAssocID="{B267345D-EC6E-4A09-B0C6-AE093B74779B}" presName="rootConnector" presStyleLbl="node1" presStyleIdx="0" presStyleCnt="1"/>
      <dgm:spPr/>
    </dgm:pt>
    <dgm:pt modelId="{196CF409-DA23-4A6D-96D3-ECD41F7FE86D}" type="pres">
      <dgm:prSet presAssocID="{B267345D-EC6E-4A09-B0C6-AE093B74779B}" presName="childShape" presStyleCnt="0"/>
      <dgm:spPr/>
    </dgm:pt>
    <dgm:pt modelId="{B6F041A6-4EB4-4C8D-B87B-72F6BB52FE06}" type="pres">
      <dgm:prSet presAssocID="{5BDEB652-8821-4051-A748-40EE33623334}" presName="Name13" presStyleLbl="parChTrans1D2" presStyleIdx="0" presStyleCnt="5"/>
      <dgm:spPr/>
    </dgm:pt>
    <dgm:pt modelId="{985F691E-1EBF-40B5-95E5-886425348016}" type="pres">
      <dgm:prSet presAssocID="{1606AC56-C894-48CB-9C34-DD71FA569004}" presName="childText" presStyleLbl="bgAcc1" presStyleIdx="0" presStyleCnt="5" custScaleX="270199">
        <dgm:presLayoutVars>
          <dgm:bulletEnabled val="1"/>
        </dgm:presLayoutVars>
      </dgm:prSet>
      <dgm:spPr/>
    </dgm:pt>
    <dgm:pt modelId="{FC50AEA5-B556-4BE5-83A4-30501E1F415E}" type="pres">
      <dgm:prSet presAssocID="{F48E6803-4447-4185-938F-22CBCA77DB2E}" presName="Name13" presStyleLbl="parChTrans1D2" presStyleIdx="1" presStyleCnt="5"/>
      <dgm:spPr/>
    </dgm:pt>
    <dgm:pt modelId="{52587F0C-F921-45D4-ADE8-A06869F62D25}" type="pres">
      <dgm:prSet presAssocID="{C207A92A-5FA6-41F7-A4AE-A02ABE595D5E}" presName="childText" presStyleLbl="bgAcc1" presStyleIdx="1" presStyleCnt="5" custScaleX="275223">
        <dgm:presLayoutVars>
          <dgm:bulletEnabled val="1"/>
        </dgm:presLayoutVars>
      </dgm:prSet>
      <dgm:spPr/>
    </dgm:pt>
    <dgm:pt modelId="{4421BE6B-D05A-4E61-9140-E5E40EBFD8FB}" type="pres">
      <dgm:prSet presAssocID="{88AA086A-B9E9-44F7-A96D-B140B47D681A}" presName="Name13" presStyleLbl="parChTrans1D2" presStyleIdx="2" presStyleCnt="5"/>
      <dgm:spPr/>
    </dgm:pt>
    <dgm:pt modelId="{6A929067-1CD2-4362-A5B2-1565EF12E894}" type="pres">
      <dgm:prSet presAssocID="{E91D157A-AF73-4352-A1CD-2D1FDEBCE9CC}" presName="childText" presStyleLbl="bgAcc1" presStyleIdx="2" presStyleCnt="5" custScaleX="269719">
        <dgm:presLayoutVars>
          <dgm:bulletEnabled val="1"/>
        </dgm:presLayoutVars>
      </dgm:prSet>
      <dgm:spPr/>
    </dgm:pt>
    <dgm:pt modelId="{0A3C7A71-2DB1-4B00-A876-D4CD62027071}" type="pres">
      <dgm:prSet presAssocID="{B35D9901-27CC-4829-BE5D-92F585596074}" presName="Name13" presStyleLbl="parChTrans1D2" presStyleIdx="3" presStyleCnt="5"/>
      <dgm:spPr/>
    </dgm:pt>
    <dgm:pt modelId="{65971D52-FAB9-4974-B08C-4FAF7AC6E74E}" type="pres">
      <dgm:prSet presAssocID="{2B3956CA-3405-4B7F-BB6C-7813B5CED272}" presName="childText" presStyleLbl="bgAcc1" presStyleIdx="3" presStyleCnt="5" custScaleX="268907">
        <dgm:presLayoutVars>
          <dgm:bulletEnabled val="1"/>
        </dgm:presLayoutVars>
      </dgm:prSet>
      <dgm:spPr/>
    </dgm:pt>
    <dgm:pt modelId="{FB5C9B5A-5FAD-4475-AEB4-53FC1F339D23}" type="pres">
      <dgm:prSet presAssocID="{380DA0C4-AC70-4273-9AAF-605A394C2B99}" presName="Name13" presStyleLbl="parChTrans1D2" presStyleIdx="4" presStyleCnt="5"/>
      <dgm:spPr/>
    </dgm:pt>
    <dgm:pt modelId="{3DBC66FB-D737-4982-B6EB-37DB93950015}" type="pres">
      <dgm:prSet presAssocID="{9A8464A3-F368-4B6A-95F9-F083224F179D}" presName="childText" presStyleLbl="bgAcc1" presStyleIdx="4" presStyleCnt="5" custScaleX="285750">
        <dgm:presLayoutVars>
          <dgm:bulletEnabled val="1"/>
        </dgm:presLayoutVars>
      </dgm:prSet>
      <dgm:spPr/>
    </dgm:pt>
  </dgm:ptLst>
  <dgm:cxnLst>
    <dgm:cxn modelId="{F60A7612-86C6-4982-950E-37D27BF4FA9D}" srcId="{2D35BF68-DA4F-4C2D-AD38-749EEB470D05}" destId="{B267345D-EC6E-4A09-B0C6-AE093B74779B}" srcOrd="0" destOrd="0" parTransId="{F6874F4D-977C-46E4-BEB1-7BC520C71626}" sibTransId="{0D6BAFC3-C216-40E6-81DB-057514E18466}"/>
    <dgm:cxn modelId="{3B239A20-CAB2-4440-80C6-F8DDF6A5B1B9}" type="presOf" srcId="{1606AC56-C894-48CB-9C34-DD71FA569004}" destId="{985F691E-1EBF-40B5-95E5-886425348016}" srcOrd="0" destOrd="0" presId="urn:microsoft.com/office/officeart/2005/8/layout/hierarchy3"/>
    <dgm:cxn modelId="{1225E724-A89D-4A23-8583-024840AF5E6B}" type="presOf" srcId="{B35D9901-27CC-4829-BE5D-92F585596074}" destId="{0A3C7A71-2DB1-4B00-A876-D4CD62027071}" srcOrd="0" destOrd="0" presId="urn:microsoft.com/office/officeart/2005/8/layout/hierarchy3"/>
    <dgm:cxn modelId="{D798A53E-E129-49E1-8F97-5C3D60B8A6BD}" type="presOf" srcId="{380DA0C4-AC70-4273-9AAF-605A394C2B99}" destId="{FB5C9B5A-5FAD-4475-AEB4-53FC1F339D23}" srcOrd="0" destOrd="0" presId="urn:microsoft.com/office/officeart/2005/8/layout/hierarchy3"/>
    <dgm:cxn modelId="{40DD5A74-7888-400B-88E2-CC85161F79C1}" srcId="{B267345D-EC6E-4A09-B0C6-AE093B74779B}" destId="{C207A92A-5FA6-41F7-A4AE-A02ABE595D5E}" srcOrd="1" destOrd="0" parTransId="{F48E6803-4447-4185-938F-22CBCA77DB2E}" sibTransId="{B09D6D44-0F22-4F0F-BD6B-F3A5EF442C16}"/>
    <dgm:cxn modelId="{7AF28C7A-878F-45E6-95D0-7CA0F4E8563A}" type="presOf" srcId="{88AA086A-B9E9-44F7-A96D-B140B47D681A}" destId="{4421BE6B-D05A-4E61-9140-E5E40EBFD8FB}" srcOrd="0" destOrd="0" presId="urn:microsoft.com/office/officeart/2005/8/layout/hierarchy3"/>
    <dgm:cxn modelId="{37DBD85A-C768-4371-9BEF-B21910F85E9C}" srcId="{B267345D-EC6E-4A09-B0C6-AE093B74779B}" destId="{2B3956CA-3405-4B7F-BB6C-7813B5CED272}" srcOrd="3" destOrd="0" parTransId="{B35D9901-27CC-4829-BE5D-92F585596074}" sibTransId="{CA5B8088-7A23-4D95-B54C-455678AF2725}"/>
    <dgm:cxn modelId="{26C63E8F-3067-44C8-B865-B4E12BA6AEA5}" srcId="{B267345D-EC6E-4A09-B0C6-AE093B74779B}" destId="{1606AC56-C894-48CB-9C34-DD71FA569004}" srcOrd="0" destOrd="0" parTransId="{5BDEB652-8821-4051-A748-40EE33623334}" sibTransId="{4BB8EF48-BE1E-4541-9A12-9866F892B60A}"/>
    <dgm:cxn modelId="{E1AF2494-2302-4A14-991E-BFB04682E240}" type="presOf" srcId="{9A8464A3-F368-4B6A-95F9-F083224F179D}" destId="{3DBC66FB-D737-4982-B6EB-37DB93950015}" srcOrd="0" destOrd="0" presId="urn:microsoft.com/office/officeart/2005/8/layout/hierarchy3"/>
    <dgm:cxn modelId="{C556CEA1-31A3-4C93-B775-227892E5AAEE}" type="presOf" srcId="{5BDEB652-8821-4051-A748-40EE33623334}" destId="{B6F041A6-4EB4-4C8D-B87B-72F6BB52FE06}" srcOrd="0" destOrd="0" presId="urn:microsoft.com/office/officeart/2005/8/layout/hierarchy3"/>
    <dgm:cxn modelId="{EEB959A6-83E2-4C86-97E6-821AA04C5E86}" type="presOf" srcId="{2B3956CA-3405-4B7F-BB6C-7813B5CED272}" destId="{65971D52-FAB9-4974-B08C-4FAF7AC6E74E}" srcOrd="0" destOrd="0" presId="urn:microsoft.com/office/officeart/2005/8/layout/hierarchy3"/>
    <dgm:cxn modelId="{DF0EA3B4-9035-4E12-AD37-3B5DE3D0DE6B}" type="presOf" srcId="{F48E6803-4447-4185-938F-22CBCA77DB2E}" destId="{FC50AEA5-B556-4BE5-83A4-30501E1F415E}" srcOrd="0" destOrd="0" presId="urn:microsoft.com/office/officeart/2005/8/layout/hierarchy3"/>
    <dgm:cxn modelId="{9DAB3BCA-1AFF-4706-9658-BBE484112D13}" type="presOf" srcId="{2D35BF68-DA4F-4C2D-AD38-749EEB470D05}" destId="{2F86BEC1-768B-47CE-B6B0-6FD33117C3AA}" srcOrd="0" destOrd="0" presId="urn:microsoft.com/office/officeart/2005/8/layout/hierarchy3"/>
    <dgm:cxn modelId="{FBA52CCF-2907-4BD0-A636-67C9A2299EA5}" type="presOf" srcId="{B267345D-EC6E-4A09-B0C6-AE093B74779B}" destId="{F0231491-9D04-49D6-87DE-D321345B4019}" srcOrd="0" destOrd="0" presId="urn:microsoft.com/office/officeart/2005/8/layout/hierarchy3"/>
    <dgm:cxn modelId="{7741FED3-9CE9-45B7-8F6F-8491D6D05556}" srcId="{B267345D-EC6E-4A09-B0C6-AE093B74779B}" destId="{E91D157A-AF73-4352-A1CD-2D1FDEBCE9CC}" srcOrd="2" destOrd="0" parTransId="{88AA086A-B9E9-44F7-A96D-B140B47D681A}" sibTransId="{60EF5780-B660-440C-95CD-1D91577A2CB3}"/>
    <dgm:cxn modelId="{76221ADE-E798-4A3B-B9EB-3253E5FA6440}" srcId="{B267345D-EC6E-4A09-B0C6-AE093B74779B}" destId="{9A8464A3-F368-4B6A-95F9-F083224F179D}" srcOrd="4" destOrd="0" parTransId="{380DA0C4-AC70-4273-9AAF-605A394C2B99}" sibTransId="{06C9EE44-E193-4A58-8964-532510E4A3D4}"/>
    <dgm:cxn modelId="{608677E5-D8E0-47CC-871E-0C55DA051A2B}" type="presOf" srcId="{E91D157A-AF73-4352-A1CD-2D1FDEBCE9CC}" destId="{6A929067-1CD2-4362-A5B2-1565EF12E894}" srcOrd="0" destOrd="0" presId="urn:microsoft.com/office/officeart/2005/8/layout/hierarchy3"/>
    <dgm:cxn modelId="{A87C4BEC-0AD9-44D8-B1D8-00785447D401}" type="presOf" srcId="{B267345D-EC6E-4A09-B0C6-AE093B74779B}" destId="{F17F0561-69D4-41FD-AC2C-B7BBF634ACE4}" srcOrd="1" destOrd="0" presId="urn:microsoft.com/office/officeart/2005/8/layout/hierarchy3"/>
    <dgm:cxn modelId="{CAE87DF7-B05D-4EC5-8520-4A0FC396FD60}" type="presOf" srcId="{C207A92A-5FA6-41F7-A4AE-A02ABE595D5E}" destId="{52587F0C-F921-45D4-ADE8-A06869F62D25}" srcOrd="0" destOrd="0" presId="urn:microsoft.com/office/officeart/2005/8/layout/hierarchy3"/>
    <dgm:cxn modelId="{D37712DF-695A-4DD2-9555-C3F816439FAF}" type="presParOf" srcId="{2F86BEC1-768B-47CE-B6B0-6FD33117C3AA}" destId="{7750E2EF-12CA-4DE2-B955-C6733412EFC3}" srcOrd="0" destOrd="0" presId="urn:microsoft.com/office/officeart/2005/8/layout/hierarchy3"/>
    <dgm:cxn modelId="{9B4EE471-FDA4-4127-A700-9126DD8B02BE}" type="presParOf" srcId="{7750E2EF-12CA-4DE2-B955-C6733412EFC3}" destId="{0E247055-FD22-4E4D-9D6E-25CAE88764A1}" srcOrd="0" destOrd="0" presId="urn:microsoft.com/office/officeart/2005/8/layout/hierarchy3"/>
    <dgm:cxn modelId="{2A946BDE-48DE-48F5-A6E3-1F12DAD6453F}" type="presParOf" srcId="{0E247055-FD22-4E4D-9D6E-25CAE88764A1}" destId="{F0231491-9D04-49D6-87DE-D321345B4019}" srcOrd="0" destOrd="0" presId="urn:microsoft.com/office/officeart/2005/8/layout/hierarchy3"/>
    <dgm:cxn modelId="{222CF315-21CD-4B1D-BE3D-1DF134588C83}" type="presParOf" srcId="{0E247055-FD22-4E4D-9D6E-25CAE88764A1}" destId="{F17F0561-69D4-41FD-AC2C-B7BBF634ACE4}" srcOrd="1" destOrd="0" presId="urn:microsoft.com/office/officeart/2005/8/layout/hierarchy3"/>
    <dgm:cxn modelId="{A910EB6C-729B-4E13-9985-253881955586}" type="presParOf" srcId="{7750E2EF-12CA-4DE2-B955-C6733412EFC3}" destId="{196CF409-DA23-4A6D-96D3-ECD41F7FE86D}" srcOrd="1" destOrd="0" presId="urn:microsoft.com/office/officeart/2005/8/layout/hierarchy3"/>
    <dgm:cxn modelId="{5520B723-32B2-42F0-B1DC-CD1303E15FCB}" type="presParOf" srcId="{196CF409-DA23-4A6D-96D3-ECD41F7FE86D}" destId="{B6F041A6-4EB4-4C8D-B87B-72F6BB52FE06}" srcOrd="0" destOrd="0" presId="urn:microsoft.com/office/officeart/2005/8/layout/hierarchy3"/>
    <dgm:cxn modelId="{8526972D-60E3-4AB0-A864-228BDC980A48}" type="presParOf" srcId="{196CF409-DA23-4A6D-96D3-ECD41F7FE86D}" destId="{985F691E-1EBF-40B5-95E5-886425348016}" srcOrd="1" destOrd="0" presId="urn:microsoft.com/office/officeart/2005/8/layout/hierarchy3"/>
    <dgm:cxn modelId="{8650F49C-5E97-4225-8844-B0949D409F29}" type="presParOf" srcId="{196CF409-DA23-4A6D-96D3-ECD41F7FE86D}" destId="{FC50AEA5-B556-4BE5-83A4-30501E1F415E}" srcOrd="2" destOrd="0" presId="urn:microsoft.com/office/officeart/2005/8/layout/hierarchy3"/>
    <dgm:cxn modelId="{D7A2E018-2503-4E88-935D-2FC2231365C8}" type="presParOf" srcId="{196CF409-DA23-4A6D-96D3-ECD41F7FE86D}" destId="{52587F0C-F921-45D4-ADE8-A06869F62D25}" srcOrd="3" destOrd="0" presId="urn:microsoft.com/office/officeart/2005/8/layout/hierarchy3"/>
    <dgm:cxn modelId="{D9F3C0F9-2035-4614-B6DB-D2F5A22A46E9}" type="presParOf" srcId="{196CF409-DA23-4A6D-96D3-ECD41F7FE86D}" destId="{4421BE6B-D05A-4E61-9140-E5E40EBFD8FB}" srcOrd="4" destOrd="0" presId="urn:microsoft.com/office/officeart/2005/8/layout/hierarchy3"/>
    <dgm:cxn modelId="{EF7E5F09-A809-4ACA-BBEF-1802AA3367A4}" type="presParOf" srcId="{196CF409-DA23-4A6D-96D3-ECD41F7FE86D}" destId="{6A929067-1CD2-4362-A5B2-1565EF12E894}" srcOrd="5" destOrd="0" presId="urn:microsoft.com/office/officeart/2005/8/layout/hierarchy3"/>
    <dgm:cxn modelId="{9455C156-AB11-4D41-97B0-305D043E2C09}" type="presParOf" srcId="{196CF409-DA23-4A6D-96D3-ECD41F7FE86D}" destId="{0A3C7A71-2DB1-4B00-A876-D4CD62027071}" srcOrd="6" destOrd="0" presId="urn:microsoft.com/office/officeart/2005/8/layout/hierarchy3"/>
    <dgm:cxn modelId="{05EE2664-1E38-4ACD-A600-D7A9C0BE738D}" type="presParOf" srcId="{196CF409-DA23-4A6D-96D3-ECD41F7FE86D}" destId="{65971D52-FAB9-4974-B08C-4FAF7AC6E74E}" srcOrd="7" destOrd="0" presId="urn:microsoft.com/office/officeart/2005/8/layout/hierarchy3"/>
    <dgm:cxn modelId="{6C844326-D5BF-4C25-A7B0-44687EEA01FB}" type="presParOf" srcId="{196CF409-DA23-4A6D-96D3-ECD41F7FE86D}" destId="{FB5C9B5A-5FAD-4475-AEB4-53FC1F339D23}" srcOrd="8" destOrd="0" presId="urn:microsoft.com/office/officeart/2005/8/layout/hierarchy3"/>
    <dgm:cxn modelId="{97DB3F8F-1AD5-45D1-824D-B35F3057561A}" type="presParOf" srcId="{196CF409-DA23-4A6D-96D3-ECD41F7FE86D}" destId="{3DBC66FB-D737-4982-B6EB-37DB93950015}"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453CFE-77EA-4363-B7DF-0BEDA4EE347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6EB31480-F769-4DF3-95D0-081FEAC9267D}">
      <dgm:prSet/>
      <dgm:spPr/>
      <dgm:t>
        <a:bodyPr/>
        <a:lstStyle/>
        <a:p>
          <a:endParaRPr lang="en-US" dirty="0"/>
        </a:p>
      </dgm:t>
    </dgm:pt>
    <dgm:pt modelId="{17571876-8843-4154-B05F-7F4D1F53DFCD}" type="parTrans" cxnId="{A28A7065-F8FC-404D-A4F8-F38C1A74958E}">
      <dgm:prSet/>
      <dgm:spPr/>
      <dgm:t>
        <a:bodyPr/>
        <a:lstStyle/>
        <a:p>
          <a:endParaRPr lang="en-US"/>
        </a:p>
      </dgm:t>
    </dgm:pt>
    <dgm:pt modelId="{02503828-526B-4BE7-AD54-6824F2B6ED3C}" type="sibTrans" cxnId="{A28A7065-F8FC-404D-A4F8-F38C1A74958E}">
      <dgm:prSet/>
      <dgm:spPr/>
      <dgm:t>
        <a:bodyPr/>
        <a:lstStyle/>
        <a:p>
          <a:endParaRPr lang="en-US"/>
        </a:p>
      </dgm:t>
    </dgm:pt>
    <dgm:pt modelId="{171BE102-BEC8-4F49-9EB4-D45AB03747AC}">
      <dgm:prSet/>
      <dgm:spPr/>
      <dgm:t>
        <a:bodyPr/>
        <a:lstStyle/>
        <a:p>
          <a:r>
            <a:rPr lang="en-US"/>
            <a:t>C. Sanjana</a:t>
          </a:r>
        </a:p>
      </dgm:t>
    </dgm:pt>
    <dgm:pt modelId="{97D69052-1AFD-4F62-9080-8A0EE97DB914}" type="parTrans" cxnId="{617191EC-3512-49B4-B211-C76AE346FFF8}">
      <dgm:prSet/>
      <dgm:spPr/>
      <dgm:t>
        <a:bodyPr/>
        <a:lstStyle/>
        <a:p>
          <a:endParaRPr lang="en-US"/>
        </a:p>
      </dgm:t>
    </dgm:pt>
    <dgm:pt modelId="{CBF4A758-805D-4C57-AFE0-2F578855A8E9}" type="sibTrans" cxnId="{617191EC-3512-49B4-B211-C76AE346FFF8}">
      <dgm:prSet/>
      <dgm:spPr/>
      <dgm:t>
        <a:bodyPr/>
        <a:lstStyle/>
        <a:p>
          <a:endParaRPr lang="en-US"/>
        </a:p>
      </dgm:t>
    </dgm:pt>
    <dgm:pt modelId="{1B71B6C3-D6D6-481E-ACF3-12B064604D07}">
      <dgm:prSet/>
      <dgm:spPr/>
      <dgm:t>
        <a:bodyPr/>
        <a:lstStyle/>
        <a:p>
          <a:r>
            <a:rPr lang="en-US" dirty="0"/>
            <a:t>Ch. Naresh</a:t>
          </a:r>
        </a:p>
      </dgm:t>
    </dgm:pt>
    <dgm:pt modelId="{19E32386-295B-47F7-BC5A-E2B489F67164}" type="parTrans" cxnId="{BB448E78-8688-4082-AF49-689CF0C06AAC}">
      <dgm:prSet/>
      <dgm:spPr/>
      <dgm:t>
        <a:bodyPr/>
        <a:lstStyle/>
        <a:p>
          <a:endParaRPr lang="en-US"/>
        </a:p>
      </dgm:t>
    </dgm:pt>
    <dgm:pt modelId="{BC990932-2BE8-4B2B-A9DF-1B5E8CCF0DAD}" type="sibTrans" cxnId="{BB448E78-8688-4082-AF49-689CF0C06AAC}">
      <dgm:prSet/>
      <dgm:spPr/>
      <dgm:t>
        <a:bodyPr/>
        <a:lstStyle/>
        <a:p>
          <a:endParaRPr lang="en-US"/>
        </a:p>
      </dgm:t>
    </dgm:pt>
    <dgm:pt modelId="{FD8417EF-34B3-4C5A-8DD6-740926DA7F93}">
      <dgm:prSet/>
      <dgm:spPr/>
      <dgm:t>
        <a:bodyPr/>
        <a:lstStyle/>
        <a:p>
          <a:r>
            <a:rPr lang="en-US"/>
            <a:t>Ch. Sai Nath</a:t>
          </a:r>
        </a:p>
      </dgm:t>
    </dgm:pt>
    <dgm:pt modelId="{376FCF66-B75A-40B1-9667-7C5B4446F67C}" type="parTrans" cxnId="{867D09E2-05CF-40F4-9F79-9836C135BAE1}">
      <dgm:prSet/>
      <dgm:spPr/>
      <dgm:t>
        <a:bodyPr/>
        <a:lstStyle/>
        <a:p>
          <a:endParaRPr lang="en-US"/>
        </a:p>
      </dgm:t>
    </dgm:pt>
    <dgm:pt modelId="{501DF1AB-C1CF-4691-A38D-10570EA95693}" type="sibTrans" cxnId="{867D09E2-05CF-40F4-9F79-9836C135BAE1}">
      <dgm:prSet/>
      <dgm:spPr/>
      <dgm:t>
        <a:bodyPr/>
        <a:lstStyle/>
        <a:p>
          <a:endParaRPr lang="en-US"/>
        </a:p>
      </dgm:t>
    </dgm:pt>
    <dgm:pt modelId="{BB79D70E-BDE0-45B7-AD99-21B6499641E2}">
      <dgm:prSet/>
      <dgm:spPr/>
      <dgm:t>
        <a:bodyPr/>
        <a:lstStyle/>
        <a:p>
          <a:r>
            <a:rPr lang="en-US" dirty="0"/>
            <a:t>J. Pranay Kumar</a:t>
          </a:r>
        </a:p>
      </dgm:t>
    </dgm:pt>
    <dgm:pt modelId="{43CB9D59-0AF0-4180-9C83-79FA910BF986}" type="parTrans" cxnId="{7A507CBC-2396-4179-8245-9DC08AA5C117}">
      <dgm:prSet/>
      <dgm:spPr/>
      <dgm:t>
        <a:bodyPr/>
        <a:lstStyle/>
        <a:p>
          <a:endParaRPr lang="en-US"/>
        </a:p>
      </dgm:t>
    </dgm:pt>
    <dgm:pt modelId="{E6C451FC-0F10-45EC-811A-EC0A6E63DAE8}" type="sibTrans" cxnId="{7A507CBC-2396-4179-8245-9DC08AA5C117}">
      <dgm:prSet/>
      <dgm:spPr/>
      <dgm:t>
        <a:bodyPr/>
        <a:lstStyle/>
        <a:p>
          <a:endParaRPr lang="en-US"/>
        </a:p>
      </dgm:t>
    </dgm:pt>
    <dgm:pt modelId="{05BC2483-6925-4B0E-9843-AD7926C6D486}">
      <dgm:prSet/>
      <dgm:spPr/>
      <dgm:t>
        <a:bodyPr/>
        <a:lstStyle/>
        <a:p>
          <a:r>
            <a:rPr lang="en-US" dirty="0"/>
            <a:t>K. Raghavendra</a:t>
          </a:r>
        </a:p>
      </dgm:t>
    </dgm:pt>
    <dgm:pt modelId="{9E7CBD86-E3E4-4A7E-8FD5-CDDFAA430831}" type="parTrans" cxnId="{7A1E6FD7-146D-44B1-AB70-98C0A0CA9DD6}">
      <dgm:prSet/>
      <dgm:spPr/>
      <dgm:t>
        <a:bodyPr/>
        <a:lstStyle/>
        <a:p>
          <a:endParaRPr lang="en-US"/>
        </a:p>
      </dgm:t>
    </dgm:pt>
    <dgm:pt modelId="{B6287D1E-BF7B-4AAA-ACD5-EBFEB3D6B2AB}" type="sibTrans" cxnId="{7A1E6FD7-146D-44B1-AB70-98C0A0CA9DD6}">
      <dgm:prSet/>
      <dgm:spPr/>
      <dgm:t>
        <a:bodyPr/>
        <a:lstStyle/>
        <a:p>
          <a:endParaRPr lang="en-US"/>
        </a:p>
      </dgm:t>
    </dgm:pt>
    <dgm:pt modelId="{26CDFB20-C871-460A-B833-80B4AEA4AF5D}" type="pres">
      <dgm:prSet presAssocID="{60453CFE-77EA-4363-B7DF-0BEDA4EE347B}" presName="Name0" presStyleCnt="0">
        <dgm:presLayoutVars>
          <dgm:dir/>
          <dgm:animLvl val="lvl"/>
          <dgm:resizeHandles val="exact"/>
        </dgm:presLayoutVars>
      </dgm:prSet>
      <dgm:spPr/>
    </dgm:pt>
    <dgm:pt modelId="{A4DF7D0B-C906-474E-AC20-8E874A49C5FD}" type="pres">
      <dgm:prSet presAssocID="{6EB31480-F769-4DF3-95D0-081FEAC9267D}" presName="composite" presStyleCnt="0"/>
      <dgm:spPr/>
    </dgm:pt>
    <dgm:pt modelId="{11EEE193-FCB6-48EA-9938-53F69E48F8AF}" type="pres">
      <dgm:prSet presAssocID="{6EB31480-F769-4DF3-95D0-081FEAC9267D}" presName="parTx" presStyleLbl="alignNode1" presStyleIdx="0" presStyleCnt="1" custLinFactY="3203" custLinFactNeighborX="7793" custLinFactNeighborY="100000">
        <dgm:presLayoutVars>
          <dgm:chMax val="0"/>
          <dgm:chPref val="0"/>
          <dgm:bulletEnabled val="1"/>
        </dgm:presLayoutVars>
      </dgm:prSet>
      <dgm:spPr/>
    </dgm:pt>
    <dgm:pt modelId="{E3041DBD-30FC-4DD3-BA9E-45A2956E2AB9}" type="pres">
      <dgm:prSet presAssocID="{6EB31480-F769-4DF3-95D0-081FEAC9267D}" presName="desTx" presStyleLbl="alignAccFollowNode1" presStyleIdx="0" presStyleCnt="1" custLinFactY="116243" custLinFactNeighborX="15412" custLinFactNeighborY="200000">
        <dgm:presLayoutVars>
          <dgm:bulletEnabled val="1"/>
        </dgm:presLayoutVars>
      </dgm:prSet>
      <dgm:spPr/>
    </dgm:pt>
  </dgm:ptLst>
  <dgm:cxnLst>
    <dgm:cxn modelId="{51ED5F36-B6E8-4018-99E6-A8A3EC5AC066}" type="presOf" srcId="{1B71B6C3-D6D6-481E-ACF3-12B064604D07}" destId="{E3041DBD-30FC-4DD3-BA9E-45A2956E2AB9}" srcOrd="0" destOrd="1" presId="urn:microsoft.com/office/officeart/2005/8/layout/hList1"/>
    <dgm:cxn modelId="{A28A7065-F8FC-404D-A4F8-F38C1A74958E}" srcId="{60453CFE-77EA-4363-B7DF-0BEDA4EE347B}" destId="{6EB31480-F769-4DF3-95D0-081FEAC9267D}" srcOrd="0" destOrd="0" parTransId="{17571876-8843-4154-B05F-7F4D1F53DFCD}" sibTransId="{02503828-526B-4BE7-AD54-6824F2B6ED3C}"/>
    <dgm:cxn modelId="{6771CC4F-2D52-46FC-8C66-9BE7ED13FA69}" type="presOf" srcId="{05BC2483-6925-4B0E-9843-AD7926C6D486}" destId="{E3041DBD-30FC-4DD3-BA9E-45A2956E2AB9}" srcOrd="0" destOrd="4" presId="urn:microsoft.com/office/officeart/2005/8/layout/hList1"/>
    <dgm:cxn modelId="{13651052-702F-49A8-BE81-D28F2088BBC1}" type="presOf" srcId="{6EB31480-F769-4DF3-95D0-081FEAC9267D}" destId="{11EEE193-FCB6-48EA-9938-53F69E48F8AF}" srcOrd="0" destOrd="0" presId="urn:microsoft.com/office/officeart/2005/8/layout/hList1"/>
    <dgm:cxn modelId="{CB4C3C74-F201-4EAD-8A13-F4F9E08130A5}" type="presOf" srcId="{FD8417EF-34B3-4C5A-8DD6-740926DA7F93}" destId="{E3041DBD-30FC-4DD3-BA9E-45A2956E2AB9}" srcOrd="0" destOrd="2" presId="urn:microsoft.com/office/officeart/2005/8/layout/hList1"/>
    <dgm:cxn modelId="{BF306F74-6662-4896-B911-43E5B27D6E8E}" type="presOf" srcId="{171BE102-BEC8-4F49-9EB4-D45AB03747AC}" destId="{E3041DBD-30FC-4DD3-BA9E-45A2956E2AB9}" srcOrd="0" destOrd="0" presId="urn:microsoft.com/office/officeart/2005/8/layout/hList1"/>
    <dgm:cxn modelId="{BB448E78-8688-4082-AF49-689CF0C06AAC}" srcId="{6EB31480-F769-4DF3-95D0-081FEAC9267D}" destId="{1B71B6C3-D6D6-481E-ACF3-12B064604D07}" srcOrd="1" destOrd="0" parTransId="{19E32386-295B-47F7-BC5A-E2B489F67164}" sibTransId="{BC990932-2BE8-4B2B-A9DF-1B5E8CCF0DAD}"/>
    <dgm:cxn modelId="{9C3121A0-91D5-4FEC-8DD6-4D11EAD98966}" type="presOf" srcId="{BB79D70E-BDE0-45B7-AD99-21B6499641E2}" destId="{E3041DBD-30FC-4DD3-BA9E-45A2956E2AB9}" srcOrd="0" destOrd="3" presId="urn:microsoft.com/office/officeart/2005/8/layout/hList1"/>
    <dgm:cxn modelId="{7A507CBC-2396-4179-8245-9DC08AA5C117}" srcId="{6EB31480-F769-4DF3-95D0-081FEAC9267D}" destId="{BB79D70E-BDE0-45B7-AD99-21B6499641E2}" srcOrd="3" destOrd="0" parTransId="{43CB9D59-0AF0-4180-9C83-79FA910BF986}" sibTransId="{E6C451FC-0F10-45EC-811A-EC0A6E63DAE8}"/>
    <dgm:cxn modelId="{217654D3-5258-45C4-AC32-BFE282D8CC35}" type="presOf" srcId="{60453CFE-77EA-4363-B7DF-0BEDA4EE347B}" destId="{26CDFB20-C871-460A-B833-80B4AEA4AF5D}" srcOrd="0" destOrd="0" presId="urn:microsoft.com/office/officeart/2005/8/layout/hList1"/>
    <dgm:cxn modelId="{7A1E6FD7-146D-44B1-AB70-98C0A0CA9DD6}" srcId="{6EB31480-F769-4DF3-95D0-081FEAC9267D}" destId="{05BC2483-6925-4B0E-9843-AD7926C6D486}" srcOrd="4" destOrd="0" parTransId="{9E7CBD86-E3E4-4A7E-8FD5-CDDFAA430831}" sibTransId="{B6287D1E-BF7B-4AAA-ACD5-EBFEB3D6B2AB}"/>
    <dgm:cxn modelId="{867D09E2-05CF-40F4-9F79-9836C135BAE1}" srcId="{6EB31480-F769-4DF3-95D0-081FEAC9267D}" destId="{FD8417EF-34B3-4C5A-8DD6-740926DA7F93}" srcOrd="2" destOrd="0" parTransId="{376FCF66-B75A-40B1-9667-7C5B4446F67C}" sibTransId="{501DF1AB-C1CF-4691-A38D-10570EA95693}"/>
    <dgm:cxn modelId="{617191EC-3512-49B4-B211-C76AE346FFF8}" srcId="{6EB31480-F769-4DF3-95D0-081FEAC9267D}" destId="{171BE102-BEC8-4F49-9EB4-D45AB03747AC}" srcOrd="0" destOrd="0" parTransId="{97D69052-1AFD-4F62-9080-8A0EE97DB914}" sibTransId="{CBF4A758-805D-4C57-AFE0-2F578855A8E9}"/>
    <dgm:cxn modelId="{F881DDDE-8A87-4B8A-AFAD-54FACDA07425}" type="presParOf" srcId="{26CDFB20-C871-460A-B833-80B4AEA4AF5D}" destId="{A4DF7D0B-C906-474E-AC20-8E874A49C5FD}" srcOrd="0" destOrd="0" presId="urn:microsoft.com/office/officeart/2005/8/layout/hList1"/>
    <dgm:cxn modelId="{CACBBCD6-D88C-4412-9D41-EE8632FF96BF}" type="presParOf" srcId="{A4DF7D0B-C906-474E-AC20-8E874A49C5FD}" destId="{11EEE193-FCB6-48EA-9938-53F69E48F8AF}" srcOrd="0" destOrd="0" presId="urn:microsoft.com/office/officeart/2005/8/layout/hList1"/>
    <dgm:cxn modelId="{D47911C9-F527-4543-84AE-1F67E966415F}" type="presParOf" srcId="{A4DF7D0B-C906-474E-AC20-8E874A49C5FD}" destId="{E3041DBD-30FC-4DD3-BA9E-45A2956E2AB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31491-9D04-49D6-87DE-D321345B4019}">
      <dsp:nvSpPr>
        <dsp:cNvPr id="0" name=""/>
        <dsp:cNvSpPr/>
      </dsp:nvSpPr>
      <dsp:spPr>
        <a:xfrm>
          <a:off x="5583302" y="41"/>
          <a:ext cx="1107972" cy="5539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Group 6</a:t>
          </a:r>
        </a:p>
      </dsp:txBody>
      <dsp:txXfrm>
        <a:off x="5599528" y="16267"/>
        <a:ext cx="1075520" cy="521534"/>
      </dsp:txXfrm>
    </dsp:sp>
    <dsp:sp modelId="{B6F041A6-4EB4-4C8D-B87B-72F6BB52FE06}">
      <dsp:nvSpPr>
        <dsp:cNvPr id="0" name=""/>
        <dsp:cNvSpPr/>
      </dsp:nvSpPr>
      <dsp:spPr>
        <a:xfrm>
          <a:off x="5694099" y="554027"/>
          <a:ext cx="110797" cy="415489"/>
        </a:xfrm>
        <a:custGeom>
          <a:avLst/>
          <a:gdLst/>
          <a:ahLst/>
          <a:cxnLst/>
          <a:rect l="0" t="0" r="0" b="0"/>
          <a:pathLst>
            <a:path>
              <a:moveTo>
                <a:pt x="0" y="0"/>
              </a:moveTo>
              <a:lnTo>
                <a:pt x="0" y="415489"/>
              </a:lnTo>
              <a:lnTo>
                <a:pt x="110797" y="41548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5F691E-1EBF-40B5-95E5-886425348016}">
      <dsp:nvSpPr>
        <dsp:cNvPr id="0" name=""/>
        <dsp:cNvSpPr/>
      </dsp:nvSpPr>
      <dsp:spPr>
        <a:xfrm>
          <a:off x="5804896" y="692524"/>
          <a:ext cx="2394983" cy="5539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C. Sanjana</a:t>
          </a:r>
        </a:p>
      </dsp:txBody>
      <dsp:txXfrm>
        <a:off x="5821122" y="708750"/>
        <a:ext cx="2362531" cy="521534"/>
      </dsp:txXfrm>
    </dsp:sp>
    <dsp:sp modelId="{FC50AEA5-B556-4BE5-83A4-30501E1F415E}">
      <dsp:nvSpPr>
        <dsp:cNvPr id="0" name=""/>
        <dsp:cNvSpPr/>
      </dsp:nvSpPr>
      <dsp:spPr>
        <a:xfrm>
          <a:off x="5694099" y="554027"/>
          <a:ext cx="110797" cy="1107972"/>
        </a:xfrm>
        <a:custGeom>
          <a:avLst/>
          <a:gdLst/>
          <a:ahLst/>
          <a:cxnLst/>
          <a:rect l="0" t="0" r="0" b="0"/>
          <a:pathLst>
            <a:path>
              <a:moveTo>
                <a:pt x="0" y="0"/>
              </a:moveTo>
              <a:lnTo>
                <a:pt x="0" y="1107972"/>
              </a:lnTo>
              <a:lnTo>
                <a:pt x="110797" y="110797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87F0C-F921-45D4-ADE8-A06869F62D25}">
      <dsp:nvSpPr>
        <dsp:cNvPr id="0" name=""/>
        <dsp:cNvSpPr/>
      </dsp:nvSpPr>
      <dsp:spPr>
        <a:xfrm>
          <a:off x="5804896" y="1385006"/>
          <a:ext cx="2439515" cy="5539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Ch. Sai Nath</a:t>
          </a:r>
        </a:p>
      </dsp:txBody>
      <dsp:txXfrm>
        <a:off x="5821122" y="1401232"/>
        <a:ext cx="2407063" cy="521534"/>
      </dsp:txXfrm>
    </dsp:sp>
    <dsp:sp modelId="{4421BE6B-D05A-4E61-9140-E5E40EBFD8FB}">
      <dsp:nvSpPr>
        <dsp:cNvPr id="0" name=""/>
        <dsp:cNvSpPr/>
      </dsp:nvSpPr>
      <dsp:spPr>
        <a:xfrm>
          <a:off x="5694099" y="554027"/>
          <a:ext cx="110797" cy="1800454"/>
        </a:xfrm>
        <a:custGeom>
          <a:avLst/>
          <a:gdLst/>
          <a:ahLst/>
          <a:cxnLst/>
          <a:rect l="0" t="0" r="0" b="0"/>
          <a:pathLst>
            <a:path>
              <a:moveTo>
                <a:pt x="0" y="0"/>
              </a:moveTo>
              <a:lnTo>
                <a:pt x="0" y="1800454"/>
              </a:lnTo>
              <a:lnTo>
                <a:pt x="110797" y="180045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29067-1CD2-4362-A5B2-1565EF12E894}">
      <dsp:nvSpPr>
        <dsp:cNvPr id="0" name=""/>
        <dsp:cNvSpPr/>
      </dsp:nvSpPr>
      <dsp:spPr>
        <a:xfrm>
          <a:off x="5804896" y="2077489"/>
          <a:ext cx="2390728" cy="5539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Ch. Naresh</a:t>
          </a:r>
        </a:p>
      </dsp:txBody>
      <dsp:txXfrm>
        <a:off x="5821122" y="2093715"/>
        <a:ext cx="2358276" cy="521534"/>
      </dsp:txXfrm>
    </dsp:sp>
    <dsp:sp modelId="{0A3C7A71-2DB1-4B00-A876-D4CD62027071}">
      <dsp:nvSpPr>
        <dsp:cNvPr id="0" name=""/>
        <dsp:cNvSpPr/>
      </dsp:nvSpPr>
      <dsp:spPr>
        <a:xfrm>
          <a:off x="5694099" y="554027"/>
          <a:ext cx="110797" cy="2492937"/>
        </a:xfrm>
        <a:custGeom>
          <a:avLst/>
          <a:gdLst/>
          <a:ahLst/>
          <a:cxnLst/>
          <a:rect l="0" t="0" r="0" b="0"/>
          <a:pathLst>
            <a:path>
              <a:moveTo>
                <a:pt x="0" y="0"/>
              </a:moveTo>
              <a:lnTo>
                <a:pt x="0" y="2492937"/>
              </a:lnTo>
              <a:lnTo>
                <a:pt x="110797" y="24929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971D52-FAB9-4974-B08C-4FAF7AC6E74E}">
      <dsp:nvSpPr>
        <dsp:cNvPr id="0" name=""/>
        <dsp:cNvSpPr/>
      </dsp:nvSpPr>
      <dsp:spPr>
        <a:xfrm>
          <a:off x="5804896" y="2769971"/>
          <a:ext cx="2383531" cy="5539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J. Pranay Kumar</a:t>
          </a:r>
        </a:p>
      </dsp:txBody>
      <dsp:txXfrm>
        <a:off x="5821122" y="2786197"/>
        <a:ext cx="2351079" cy="521534"/>
      </dsp:txXfrm>
    </dsp:sp>
    <dsp:sp modelId="{FB5C9B5A-5FAD-4475-AEB4-53FC1F339D23}">
      <dsp:nvSpPr>
        <dsp:cNvPr id="0" name=""/>
        <dsp:cNvSpPr/>
      </dsp:nvSpPr>
      <dsp:spPr>
        <a:xfrm>
          <a:off x="5694099" y="554027"/>
          <a:ext cx="110797" cy="3185419"/>
        </a:xfrm>
        <a:custGeom>
          <a:avLst/>
          <a:gdLst/>
          <a:ahLst/>
          <a:cxnLst/>
          <a:rect l="0" t="0" r="0" b="0"/>
          <a:pathLst>
            <a:path>
              <a:moveTo>
                <a:pt x="0" y="0"/>
              </a:moveTo>
              <a:lnTo>
                <a:pt x="0" y="3185419"/>
              </a:lnTo>
              <a:lnTo>
                <a:pt x="110797" y="31854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C66FB-D737-4982-B6EB-37DB93950015}">
      <dsp:nvSpPr>
        <dsp:cNvPr id="0" name=""/>
        <dsp:cNvSpPr/>
      </dsp:nvSpPr>
      <dsp:spPr>
        <a:xfrm>
          <a:off x="5804896" y="3462454"/>
          <a:ext cx="2532824" cy="5539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K. Raghavendra</a:t>
          </a:r>
        </a:p>
      </dsp:txBody>
      <dsp:txXfrm>
        <a:off x="5821122" y="3478680"/>
        <a:ext cx="2500372" cy="521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EE193-FCB6-48EA-9938-53F69E48F8AF}">
      <dsp:nvSpPr>
        <dsp:cNvPr id="0" name=""/>
        <dsp:cNvSpPr/>
      </dsp:nvSpPr>
      <dsp:spPr>
        <a:xfrm>
          <a:off x="0" y="594145"/>
          <a:ext cx="3551852"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0" y="594145"/>
        <a:ext cx="3551852" cy="547200"/>
      </dsp:txXfrm>
    </dsp:sp>
    <dsp:sp modelId="{E3041DBD-30FC-4DD3-BA9E-45A2956E2AB9}">
      <dsp:nvSpPr>
        <dsp:cNvPr id="0" name=""/>
        <dsp:cNvSpPr/>
      </dsp:nvSpPr>
      <dsp:spPr>
        <a:xfrm>
          <a:off x="0" y="606037"/>
          <a:ext cx="3551852" cy="177326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C. Sanjana</a:t>
          </a:r>
        </a:p>
        <a:p>
          <a:pPr marL="171450" lvl="1" indent="-171450" algn="l" defTabSz="844550">
            <a:lnSpc>
              <a:spcPct val="90000"/>
            </a:lnSpc>
            <a:spcBef>
              <a:spcPct val="0"/>
            </a:spcBef>
            <a:spcAft>
              <a:spcPct val="15000"/>
            </a:spcAft>
            <a:buChar char="•"/>
          </a:pPr>
          <a:r>
            <a:rPr lang="en-US" sz="1900" kern="1200" dirty="0"/>
            <a:t>Ch. Naresh</a:t>
          </a:r>
        </a:p>
        <a:p>
          <a:pPr marL="171450" lvl="1" indent="-171450" algn="l" defTabSz="844550">
            <a:lnSpc>
              <a:spcPct val="90000"/>
            </a:lnSpc>
            <a:spcBef>
              <a:spcPct val="0"/>
            </a:spcBef>
            <a:spcAft>
              <a:spcPct val="15000"/>
            </a:spcAft>
            <a:buChar char="•"/>
          </a:pPr>
          <a:r>
            <a:rPr lang="en-US" sz="1900" kern="1200"/>
            <a:t>Ch. Sai Nath</a:t>
          </a:r>
        </a:p>
        <a:p>
          <a:pPr marL="171450" lvl="1" indent="-171450" algn="l" defTabSz="844550">
            <a:lnSpc>
              <a:spcPct val="90000"/>
            </a:lnSpc>
            <a:spcBef>
              <a:spcPct val="0"/>
            </a:spcBef>
            <a:spcAft>
              <a:spcPct val="15000"/>
            </a:spcAft>
            <a:buChar char="•"/>
          </a:pPr>
          <a:r>
            <a:rPr lang="en-US" sz="1900" kern="1200" dirty="0"/>
            <a:t>J. Pranay Kumar</a:t>
          </a:r>
        </a:p>
        <a:p>
          <a:pPr marL="171450" lvl="1" indent="-171450" algn="l" defTabSz="844550">
            <a:lnSpc>
              <a:spcPct val="90000"/>
            </a:lnSpc>
            <a:spcBef>
              <a:spcPct val="0"/>
            </a:spcBef>
            <a:spcAft>
              <a:spcPct val="15000"/>
            </a:spcAft>
            <a:buChar char="•"/>
          </a:pPr>
          <a:r>
            <a:rPr lang="en-US" sz="1900" kern="1200" dirty="0"/>
            <a:t>K. Raghavendra</a:t>
          </a:r>
        </a:p>
      </dsp:txBody>
      <dsp:txXfrm>
        <a:off x="0" y="606037"/>
        <a:ext cx="3551852" cy="17732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69DBC9-C23A-4758-9EF4-510A2A80AC0E}"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E9592-27D4-4C8C-95ED-6C33950659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08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9DBC9-C23A-4758-9EF4-510A2A80AC0E}"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E9592-27D4-4C8C-95ED-6C339506592A}" type="slidenum">
              <a:rPr lang="en-US" smtClean="0"/>
              <a:t>‹#›</a:t>
            </a:fld>
            <a:endParaRPr lang="en-US"/>
          </a:p>
        </p:txBody>
      </p:sp>
    </p:spTree>
    <p:extLst>
      <p:ext uri="{BB962C8B-B14F-4D97-AF65-F5344CB8AC3E}">
        <p14:creationId xmlns:p14="http://schemas.microsoft.com/office/powerpoint/2010/main" val="155693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9DBC9-C23A-4758-9EF4-510A2A80AC0E}"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E9592-27D4-4C8C-95ED-6C339506592A}" type="slidenum">
              <a:rPr lang="en-US" smtClean="0"/>
              <a:t>‹#›</a:t>
            </a:fld>
            <a:endParaRPr lang="en-US"/>
          </a:p>
        </p:txBody>
      </p:sp>
    </p:spTree>
    <p:extLst>
      <p:ext uri="{BB962C8B-B14F-4D97-AF65-F5344CB8AC3E}">
        <p14:creationId xmlns:p14="http://schemas.microsoft.com/office/powerpoint/2010/main" val="345953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9DBC9-C23A-4758-9EF4-510A2A80AC0E}"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E9592-27D4-4C8C-95ED-6C339506592A}" type="slidenum">
              <a:rPr lang="en-US" smtClean="0"/>
              <a:t>‹#›</a:t>
            </a:fld>
            <a:endParaRPr lang="en-US"/>
          </a:p>
        </p:txBody>
      </p:sp>
    </p:spTree>
    <p:extLst>
      <p:ext uri="{BB962C8B-B14F-4D97-AF65-F5344CB8AC3E}">
        <p14:creationId xmlns:p14="http://schemas.microsoft.com/office/powerpoint/2010/main" val="270450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9DBC9-C23A-4758-9EF4-510A2A80AC0E}"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E9592-27D4-4C8C-95ED-6C33950659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43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9DBC9-C23A-4758-9EF4-510A2A80AC0E}"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E9592-27D4-4C8C-95ED-6C339506592A}" type="slidenum">
              <a:rPr lang="en-US" smtClean="0"/>
              <a:t>‹#›</a:t>
            </a:fld>
            <a:endParaRPr lang="en-US"/>
          </a:p>
        </p:txBody>
      </p:sp>
    </p:spTree>
    <p:extLst>
      <p:ext uri="{BB962C8B-B14F-4D97-AF65-F5344CB8AC3E}">
        <p14:creationId xmlns:p14="http://schemas.microsoft.com/office/powerpoint/2010/main" val="95240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69DBC9-C23A-4758-9EF4-510A2A80AC0E}"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E9592-27D4-4C8C-95ED-6C339506592A}" type="slidenum">
              <a:rPr lang="en-US" smtClean="0"/>
              <a:t>‹#›</a:t>
            </a:fld>
            <a:endParaRPr lang="en-US"/>
          </a:p>
        </p:txBody>
      </p:sp>
    </p:spTree>
    <p:extLst>
      <p:ext uri="{BB962C8B-B14F-4D97-AF65-F5344CB8AC3E}">
        <p14:creationId xmlns:p14="http://schemas.microsoft.com/office/powerpoint/2010/main" val="150553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69DBC9-C23A-4758-9EF4-510A2A80AC0E}"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AE9592-27D4-4C8C-95ED-6C339506592A}" type="slidenum">
              <a:rPr lang="en-US" smtClean="0"/>
              <a:t>‹#›</a:t>
            </a:fld>
            <a:endParaRPr lang="en-US"/>
          </a:p>
        </p:txBody>
      </p:sp>
    </p:spTree>
    <p:extLst>
      <p:ext uri="{BB962C8B-B14F-4D97-AF65-F5344CB8AC3E}">
        <p14:creationId xmlns:p14="http://schemas.microsoft.com/office/powerpoint/2010/main" val="3832238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69DBC9-C23A-4758-9EF4-510A2A80AC0E}" type="datetimeFigureOut">
              <a:rPr lang="en-US" smtClean="0"/>
              <a:t>4/19/2022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AE9592-27D4-4C8C-95ED-6C339506592A}" type="slidenum">
              <a:rPr lang="en-US" smtClean="0"/>
              <a:t>‹#›</a:t>
            </a:fld>
            <a:endParaRPr lang="en-US"/>
          </a:p>
        </p:txBody>
      </p:sp>
    </p:spTree>
    <p:extLst>
      <p:ext uri="{BB962C8B-B14F-4D97-AF65-F5344CB8AC3E}">
        <p14:creationId xmlns:p14="http://schemas.microsoft.com/office/powerpoint/2010/main" val="112135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69DBC9-C23A-4758-9EF4-510A2A80AC0E}" type="datetimeFigureOut">
              <a:rPr lang="en-US" smtClean="0"/>
              <a:t>4/19/2022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AE9592-27D4-4C8C-95ED-6C339506592A}" type="slidenum">
              <a:rPr lang="en-US" smtClean="0"/>
              <a:t>‹#›</a:t>
            </a:fld>
            <a:endParaRPr lang="en-US"/>
          </a:p>
        </p:txBody>
      </p:sp>
    </p:spTree>
    <p:extLst>
      <p:ext uri="{BB962C8B-B14F-4D97-AF65-F5344CB8AC3E}">
        <p14:creationId xmlns:p14="http://schemas.microsoft.com/office/powerpoint/2010/main" val="426743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69DBC9-C23A-4758-9EF4-510A2A80AC0E}"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E9592-27D4-4C8C-95ED-6C339506592A}" type="slidenum">
              <a:rPr lang="en-US" smtClean="0"/>
              <a:t>‹#›</a:t>
            </a:fld>
            <a:endParaRPr lang="en-US"/>
          </a:p>
        </p:txBody>
      </p:sp>
    </p:spTree>
    <p:extLst>
      <p:ext uri="{BB962C8B-B14F-4D97-AF65-F5344CB8AC3E}">
        <p14:creationId xmlns:p14="http://schemas.microsoft.com/office/powerpoint/2010/main" val="9994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69DBC9-C23A-4758-9EF4-510A2A80AC0E}" type="datetimeFigureOut">
              <a:rPr lang="en-US" smtClean="0"/>
              <a:t>4/19/2022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AE9592-27D4-4C8C-95ED-6C33950659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9661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0EE34C-2112-4825-8A63-A49FFAFBE7E7}"/>
              </a:ext>
            </a:extLst>
          </p:cNvPr>
          <p:cNvPicPr>
            <a:picLocks noChangeAspect="1"/>
          </p:cNvPicPr>
          <p:nvPr/>
        </p:nvPicPr>
        <p:blipFill rotWithShape="1">
          <a:blip r:embed="rId2">
            <a:extLst>
              <a:ext uri="{28A0092B-C50C-407E-A947-70E740481C1C}">
                <a14:useLocalDpi xmlns:a14="http://schemas.microsoft.com/office/drawing/2010/main" val="0"/>
              </a:ext>
            </a:extLst>
          </a:blip>
          <a:srcRect r="7990"/>
          <a:stretch/>
        </p:blipFill>
        <p:spPr>
          <a:xfrm>
            <a:off x="1848255" y="0"/>
            <a:ext cx="8657720" cy="6310820"/>
          </a:xfrm>
          <a:prstGeom prst="rect">
            <a:avLst/>
          </a:prstGeom>
        </p:spPr>
      </p:pic>
      <p:sp>
        <p:nvSpPr>
          <p:cNvPr id="5" name="Rectangle 4">
            <a:extLst>
              <a:ext uri="{FF2B5EF4-FFF2-40B4-BE49-F238E27FC236}">
                <a16:creationId xmlns:a16="http://schemas.microsoft.com/office/drawing/2014/main" id="{B8E544C1-53AD-47D1-86F0-D3B5143BE731}"/>
              </a:ext>
            </a:extLst>
          </p:cNvPr>
          <p:cNvSpPr/>
          <p:nvPr/>
        </p:nvSpPr>
        <p:spPr>
          <a:xfrm>
            <a:off x="8657720" y="-2"/>
            <a:ext cx="3602477" cy="6310819"/>
          </a:xfrm>
          <a:prstGeom prst="rect">
            <a:avLst/>
          </a:prstGeom>
          <a:solidFill>
            <a:srgbClr val="DCE4F9"/>
          </a:solidFill>
          <a:ln>
            <a:solidFill>
              <a:srgbClr val="DCE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E04AAF78-04D3-471F-A6A2-E1D5290095D5}"/>
              </a:ext>
            </a:extLst>
          </p:cNvPr>
          <p:cNvGraphicFramePr/>
          <p:nvPr>
            <p:extLst>
              <p:ext uri="{D42A27DB-BD31-4B8C-83A1-F6EECF244321}">
                <p14:modId xmlns:p14="http://schemas.microsoft.com/office/powerpoint/2010/main" val="2714226387"/>
              </p:ext>
            </p:extLst>
          </p:nvPr>
        </p:nvGraphicFramePr>
        <p:xfrm>
          <a:off x="3265964" y="2107723"/>
          <a:ext cx="13921023" cy="4016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7176CF74-4C91-4FF4-A372-450009247E4E}"/>
              </a:ext>
            </a:extLst>
          </p:cNvPr>
          <p:cNvSpPr/>
          <p:nvPr/>
        </p:nvSpPr>
        <p:spPr>
          <a:xfrm>
            <a:off x="0" y="-2"/>
            <a:ext cx="1848255" cy="6310819"/>
          </a:xfrm>
          <a:prstGeom prst="rect">
            <a:avLst/>
          </a:prstGeom>
          <a:solidFill>
            <a:srgbClr val="DCE4F9"/>
          </a:solidFill>
          <a:ln>
            <a:solidFill>
              <a:srgbClr val="DCE4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6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39D8382-AE4F-4AB7-9D84-3216B6E85F3D}"/>
              </a:ext>
            </a:extLst>
          </p:cNvPr>
          <p:cNvSpPr txBox="1">
            <a:spLocks/>
          </p:cNvSpPr>
          <p:nvPr/>
        </p:nvSpPr>
        <p:spPr>
          <a:xfrm>
            <a:off x="3646026" y="186165"/>
            <a:ext cx="4878542" cy="382156"/>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dirty="0">
                <a:latin typeface="Times New Roman"/>
                <a:cs typeface="Times New Roman"/>
              </a:rPr>
              <a:t>Student </a:t>
            </a:r>
            <a:r>
              <a:rPr lang="en-US" sz="2400" b="1" spc="-5" dirty="0">
                <a:latin typeface="Times New Roman"/>
                <a:cs typeface="Times New Roman"/>
              </a:rPr>
              <a:t>Report Card</a:t>
            </a:r>
            <a:r>
              <a:rPr lang="en-US" sz="2400" b="1" spc="-40" dirty="0">
                <a:latin typeface="Times New Roman"/>
                <a:cs typeface="Times New Roman"/>
              </a:rPr>
              <a:t> </a:t>
            </a:r>
            <a:r>
              <a:rPr lang="en-US" sz="2400" b="1" spc="-5" dirty="0">
                <a:latin typeface="Times New Roman"/>
                <a:cs typeface="Times New Roman"/>
              </a:rPr>
              <a:t>Management</a:t>
            </a:r>
            <a:endParaRPr lang="en-US" sz="2400" b="1" dirty="0">
              <a:latin typeface="Times New Roman"/>
              <a:cs typeface="Times New Roman"/>
            </a:endParaRPr>
          </a:p>
        </p:txBody>
      </p:sp>
      <p:sp>
        <p:nvSpPr>
          <p:cNvPr id="3" name="object 3">
            <a:extLst>
              <a:ext uri="{FF2B5EF4-FFF2-40B4-BE49-F238E27FC236}">
                <a16:creationId xmlns:a16="http://schemas.microsoft.com/office/drawing/2014/main" id="{6527EF7E-5FE7-473A-9BA1-C463DD45E838}"/>
              </a:ext>
            </a:extLst>
          </p:cNvPr>
          <p:cNvSpPr txBox="1"/>
          <p:nvPr/>
        </p:nvSpPr>
        <p:spPr>
          <a:xfrm>
            <a:off x="594402" y="1052722"/>
            <a:ext cx="11003193" cy="3866571"/>
          </a:xfrm>
          <a:prstGeom prst="rect">
            <a:avLst/>
          </a:prstGeom>
        </p:spPr>
        <p:txBody>
          <a:bodyPr vert="horz" wrap="square" lIns="0" tIns="19685" rIns="0" bIns="0" rtlCol="0">
            <a:spAutoFit/>
          </a:bodyPr>
          <a:lstStyle/>
          <a:p>
            <a:pPr marL="12700" marR="6985" indent="173355" algn="just">
              <a:lnSpc>
                <a:spcPct val="150000"/>
              </a:lnSpc>
              <a:spcBef>
                <a:spcPts val="155"/>
              </a:spcBef>
            </a:pPr>
            <a:r>
              <a:rPr lang="en-US" sz="3000" b="1" i="1" dirty="0">
                <a:latin typeface="Times New Roman"/>
                <a:cs typeface="Times New Roman"/>
              </a:rPr>
              <a:t>Abstract </a:t>
            </a:r>
            <a:r>
              <a:rPr lang="en-US" sz="3000" b="1" dirty="0">
                <a:latin typeface="Times New Roman"/>
                <a:cs typeface="Times New Roman"/>
              </a:rPr>
              <a:t>- </a:t>
            </a:r>
            <a:r>
              <a:rPr lang="en-US" sz="2800" b="0" i="0" dirty="0">
                <a:effectLst/>
                <a:latin typeface="Times New Roman" panose="02020603050405020304" pitchFamily="18" charset="0"/>
                <a:cs typeface="Times New Roman" panose="02020603050405020304" pitchFamily="18" charset="0"/>
              </a:rPr>
              <a:t>The Student Report Card System is an application designed to automate the traditional report card. Student data can be managed using this application. The administrator can create, view, and modify individual student data. Administrators and students can access the site through their login credentials and view the marks of students by providing the necessary information. </a:t>
            </a:r>
            <a:r>
              <a:rPr lang="en-US" sz="2800" b="0" i="0" kern="1200" dirty="0">
                <a:solidFill>
                  <a:srgbClr val="000000"/>
                </a:solidFill>
                <a:effectLst/>
                <a:latin typeface="Times New Roman" panose="02020603050405020304" pitchFamily="18" charset="0"/>
                <a:ea typeface="+mn-ea"/>
                <a:cs typeface="Times New Roman" panose="02020603050405020304" pitchFamily="18" charset="0"/>
              </a:rPr>
              <a:t>This data is stored in a Text file for future reference. </a:t>
            </a:r>
            <a:endParaRPr lang="en-US" sz="2800" dirty="0">
              <a:latin typeface="Times New Roman"/>
              <a:cs typeface="Times New Roman"/>
            </a:endParaRPr>
          </a:p>
        </p:txBody>
      </p:sp>
    </p:spTree>
    <p:extLst>
      <p:ext uri="{BB962C8B-B14F-4D97-AF65-F5344CB8AC3E}">
        <p14:creationId xmlns:p14="http://schemas.microsoft.com/office/powerpoint/2010/main" val="398182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AD323-F476-4113-9D5B-30546DC75E99}"/>
              </a:ext>
            </a:extLst>
          </p:cNvPr>
          <p:cNvSpPr txBox="1"/>
          <p:nvPr/>
        </p:nvSpPr>
        <p:spPr>
          <a:xfrm>
            <a:off x="428598" y="151179"/>
            <a:ext cx="11528794" cy="6472669"/>
          </a:xfrm>
          <a:prstGeom prst="rect">
            <a:avLst/>
          </a:prstGeom>
          <a:noFill/>
        </p:spPr>
        <p:txBody>
          <a:bodyPr wrap="square">
            <a:spAutoFit/>
          </a:bodyPr>
          <a:lstStyle/>
          <a:p>
            <a:r>
              <a:rPr lang="en-US" sz="3000" b="1" i="1" dirty="0">
                <a:effectLst/>
                <a:latin typeface="Times New Roman" panose="02020603050405020304" pitchFamily="18" charset="0"/>
                <a:cs typeface="Times New Roman" panose="02020603050405020304" pitchFamily="18" charset="0"/>
              </a:rPr>
              <a:t>Introduction-</a:t>
            </a:r>
          </a:p>
          <a:p>
            <a:endParaRPr lang="en-US" sz="30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3000" b="0" i="0" dirty="0">
                <a:effectLst/>
                <a:latin typeface="Times New Roman" panose="02020603050405020304" pitchFamily="18" charset="0"/>
                <a:cs typeface="Times New Roman" panose="02020603050405020304" pitchFamily="18" charset="0"/>
              </a:rPr>
              <a:t>The project student report card management is aimed at efficiently storing and retrieving student examination reports.</a:t>
            </a:r>
            <a:endParaRPr lang="en-US" sz="30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3000" b="0" i="0" dirty="0">
                <a:effectLst/>
                <a:latin typeface="Times New Roman" panose="02020603050405020304" pitchFamily="18" charset="0"/>
                <a:cs typeface="Times New Roman" panose="02020603050405020304" pitchFamily="18" charset="0"/>
              </a:rPr>
              <a:t>This project is a simple console application built without any graphical interface.</a:t>
            </a:r>
            <a:endParaRPr lang="en-US" sz="3000" b="0" i="0" kern="1200" dirty="0">
              <a:solidFill>
                <a:srgbClr val="000000"/>
              </a:solidFill>
              <a:effectLst/>
              <a:latin typeface="Times New Roman" panose="02020603050405020304" pitchFamily="18" charset="0"/>
              <a:ea typeface="+mn-ea"/>
              <a:cs typeface="Times New Roman" panose="02020603050405020304" pitchFamily="18" charset="0"/>
            </a:endParaRPr>
          </a:p>
          <a:p>
            <a:pPr marL="457200" indent="-457200">
              <a:lnSpc>
                <a:spcPct val="150000"/>
              </a:lnSpc>
              <a:buFont typeface="Arial" panose="020B0604020202020204" pitchFamily="34" charset="0"/>
              <a:buChar char="•"/>
            </a:pPr>
            <a:r>
              <a:rPr lang="en-US" sz="3000" b="0" i="0" kern="1200" dirty="0">
                <a:solidFill>
                  <a:srgbClr val="000000"/>
                </a:solidFill>
                <a:effectLst/>
                <a:latin typeface="Times New Roman" panose="02020603050405020304" pitchFamily="18" charset="0"/>
                <a:ea typeface="+mn-ea"/>
                <a:cs typeface="Times New Roman" panose="02020603050405020304" pitchFamily="18" charset="0"/>
              </a:rPr>
              <a:t>Data Structures have been effectively used to perform all these operations.</a:t>
            </a:r>
          </a:p>
          <a:p>
            <a:pPr marL="457200" indent="-457200">
              <a:lnSpc>
                <a:spcPct val="150000"/>
              </a:lnSpc>
              <a:buFont typeface="Arial" panose="020B0604020202020204" pitchFamily="34" charset="0"/>
              <a:buChar char="•"/>
            </a:pPr>
            <a:r>
              <a:rPr lang="en-US" sz="3000" b="0" i="0" kern="1200" dirty="0">
                <a:solidFill>
                  <a:srgbClr val="000000"/>
                </a:solidFill>
                <a:effectLst/>
                <a:latin typeface="Times New Roman" panose="02020603050405020304" pitchFamily="18" charset="0"/>
                <a:ea typeface="+mn-ea"/>
                <a:cs typeface="Times New Roman" panose="02020603050405020304" pitchFamily="18" charset="0"/>
              </a:rPr>
              <a:t>This data is stored in a Text file for future reference</a:t>
            </a:r>
            <a:r>
              <a:rPr lang="en-US" sz="1800" b="0" i="0" kern="1200" dirty="0">
                <a:solidFill>
                  <a:srgbClr val="000000"/>
                </a:solidFill>
                <a:effectLst/>
                <a:latin typeface="Times New Roman" panose="02020603050405020304" pitchFamily="18" charset="0"/>
                <a:ea typeface="+mn-ea"/>
                <a:cs typeface="Times New Roman" panose="02020603050405020304" pitchFamily="18" charset="0"/>
              </a:rPr>
              <a:t>.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41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39D8382-AE4F-4AB7-9D84-3216B6E85F3D}"/>
              </a:ext>
            </a:extLst>
          </p:cNvPr>
          <p:cNvSpPr txBox="1">
            <a:spLocks/>
          </p:cNvSpPr>
          <p:nvPr/>
        </p:nvSpPr>
        <p:spPr>
          <a:xfrm>
            <a:off x="3646026" y="186165"/>
            <a:ext cx="4878542" cy="382156"/>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dirty="0">
                <a:latin typeface="Times New Roman"/>
                <a:cs typeface="Times New Roman"/>
              </a:rPr>
              <a:t>Student </a:t>
            </a:r>
            <a:r>
              <a:rPr lang="en-US" sz="2400" b="1" spc="-5" dirty="0">
                <a:latin typeface="Times New Roman"/>
                <a:cs typeface="Times New Roman"/>
              </a:rPr>
              <a:t>Report Card</a:t>
            </a:r>
            <a:r>
              <a:rPr lang="en-US" sz="2400" b="1" spc="-40" dirty="0">
                <a:latin typeface="Times New Roman"/>
                <a:cs typeface="Times New Roman"/>
              </a:rPr>
              <a:t> </a:t>
            </a:r>
            <a:r>
              <a:rPr lang="en-US" sz="2400" b="1" spc="-5" dirty="0">
                <a:latin typeface="Times New Roman"/>
                <a:cs typeface="Times New Roman"/>
              </a:rPr>
              <a:t>Management</a:t>
            </a:r>
            <a:endParaRPr lang="en-US" sz="2400" b="1" dirty="0">
              <a:latin typeface="Times New Roman"/>
              <a:cs typeface="Times New Roman"/>
            </a:endParaRPr>
          </a:p>
        </p:txBody>
      </p:sp>
      <p:sp>
        <p:nvSpPr>
          <p:cNvPr id="3" name="object 3">
            <a:extLst>
              <a:ext uri="{FF2B5EF4-FFF2-40B4-BE49-F238E27FC236}">
                <a16:creationId xmlns:a16="http://schemas.microsoft.com/office/drawing/2014/main" id="{6527EF7E-5FE7-473A-9BA1-C463DD45E838}"/>
              </a:ext>
            </a:extLst>
          </p:cNvPr>
          <p:cNvSpPr txBox="1"/>
          <p:nvPr/>
        </p:nvSpPr>
        <p:spPr>
          <a:xfrm>
            <a:off x="417121" y="996738"/>
            <a:ext cx="11003193" cy="7876515"/>
          </a:xfrm>
          <a:prstGeom prst="rect">
            <a:avLst/>
          </a:prstGeom>
        </p:spPr>
        <p:txBody>
          <a:bodyPr vert="horz" wrap="square" lIns="0" tIns="19685" rIns="0" bIns="0" rtlCol="0">
            <a:spAutoFit/>
          </a:bodyPr>
          <a:lstStyle/>
          <a:p>
            <a:pPr marL="12700" marR="6985" indent="173355" algn="just">
              <a:lnSpc>
                <a:spcPct val="96000"/>
              </a:lnSpc>
              <a:spcBef>
                <a:spcPts val="155"/>
              </a:spcBef>
            </a:pPr>
            <a:r>
              <a:rPr lang="en-US" sz="2400" dirty="0">
                <a:latin typeface="Times New Roman" panose="02020603050405020304" pitchFamily="18" charset="0"/>
                <a:cs typeface="Times New Roman" panose="02020603050405020304" pitchFamily="18" charset="0"/>
              </a:rPr>
              <a:t>II. HEADER FILES USED :</a:t>
            </a:r>
          </a:p>
          <a:p>
            <a:pPr marL="527050" marR="6985" indent="-514350" algn="just">
              <a:lnSpc>
                <a:spcPct val="96000"/>
              </a:lnSpc>
              <a:spcBef>
                <a:spcPts val="155"/>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527050" marR="6985" indent="-514350" algn="just">
              <a:lnSpc>
                <a:spcPct val="96000"/>
              </a:lnSpc>
              <a:spcBef>
                <a:spcPts val="155"/>
              </a:spcBef>
              <a:buFont typeface="+mj-lt"/>
              <a:buAutoNum type="arabicPeriod"/>
            </a:pPr>
            <a:r>
              <a:rPr lang="en-US" sz="2400" b="1" dirty="0">
                <a:latin typeface="Times New Roman" panose="02020603050405020304" pitchFamily="18" charset="0"/>
                <a:cs typeface="Times New Roman" panose="02020603050405020304" pitchFamily="18" charset="0"/>
              </a:rPr>
              <a:t>#include&lt;stdio.h&gt;:</a:t>
            </a:r>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0" i="0" dirty="0" err="1">
                <a:solidFill>
                  <a:srgbClr val="000000"/>
                </a:solidFill>
                <a:effectLst/>
                <a:latin typeface="Times New Roman" panose="02020603050405020304" pitchFamily="18" charset="0"/>
                <a:cs typeface="Times New Roman" panose="02020603050405020304" pitchFamily="18" charset="0"/>
              </a:rPr>
              <a:t>stdio.h</a:t>
            </a:r>
            <a:r>
              <a:rPr lang="en-US" sz="2400" b="0" i="0" dirty="0">
                <a:solidFill>
                  <a:srgbClr val="000000"/>
                </a:solidFill>
                <a:effectLst/>
                <a:latin typeface="Times New Roman" panose="02020603050405020304" pitchFamily="18" charset="0"/>
                <a:cs typeface="Times New Roman" panose="02020603050405020304" pitchFamily="18" charset="0"/>
              </a:rPr>
              <a:t> header stands for Standard Input Output. It has the information related to input/output functions.</a:t>
            </a:r>
            <a:endParaRPr lang="en-US" sz="2400" dirty="0">
              <a:latin typeface="Times New Roman" panose="02020603050405020304" pitchFamily="18" charset="0"/>
              <a:cs typeface="Times New Roman" panose="02020603050405020304" pitchFamily="18" charset="0"/>
            </a:endParaRPr>
          </a:p>
          <a:p>
            <a:pPr marL="527050" marR="6985" indent="-514350" algn="just">
              <a:lnSpc>
                <a:spcPct val="96000"/>
              </a:lnSpc>
              <a:spcBef>
                <a:spcPts val="155"/>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527050" marR="6985" indent="-514350" algn="just">
              <a:lnSpc>
                <a:spcPct val="96000"/>
              </a:lnSpc>
              <a:spcBef>
                <a:spcPts val="155"/>
              </a:spcBef>
              <a:buFont typeface="+mj-lt"/>
              <a:buAutoNum type="arabicPeriod"/>
            </a:pPr>
            <a:r>
              <a:rPr lang="en-US" sz="2400" b="1" dirty="0">
                <a:latin typeface="Times New Roman" panose="02020603050405020304" pitchFamily="18" charset="0"/>
                <a:cs typeface="Times New Roman" panose="02020603050405020304" pitchFamily="18" charset="0"/>
              </a:rPr>
              <a:t>#include&lt;stdlib.h&gt;:</a:t>
            </a: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stdlib.h</a:t>
            </a:r>
            <a:r>
              <a:rPr lang="en-US" sz="2400" dirty="0">
                <a:latin typeface="Times New Roman" panose="02020603050405020304" pitchFamily="18" charset="0"/>
                <a:cs typeface="Times New Roman" panose="02020603050405020304" pitchFamily="18" charset="0"/>
              </a:rPr>
              <a:t> header defines four variable types, several macros, and various functions for performing general functions</a:t>
            </a:r>
          </a:p>
          <a:p>
            <a:pPr marL="527050" marR="6985" indent="-514350" algn="just">
              <a:lnSpc>
                <a:spcPct val="96000"/>
              </a:lnSpc>
              <a:spcBef>
                <a:spcPts val="155"/>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527050" marR="6985" indent="-514350" algn="just">
              <a:lnSpc>
                <a:spcPct val="96000"/>
              </a:lnSpc>
              <a:spcBef>
                <a:spcPts val="155"/>
              </a:spcBef>
              <a:buFont typeface="+mj-lt"/>
              <a:buAutoNum type="arabicPeriod"/>
            </a:pPr>
            <a:r>
              <a:rPr lang="en-US" sz="2400" b="1" dirty="0">
                <a:latin typeface="Times New Roman" panose="02020603050405020304" pitchFamily="18" charset="0"/>
                <a:cs typeface="Times New Roman" panose="02020603050405020304" pitchFamily="18" charset="0"/>
              </a:rPr>
              <a:t>#include&lt;string.h&gt;:</a:t>
            </a:r>
            <a:r>
              <a:rPr lang="en-US" sz="2400" b="0" i="0" dirty="0">
                <a:solidFill>
                  <a:srgbClr val="000000"/>
                </a:solidFill>
                <a:effectLst/>
                <a:latin typeface="Times New Roman" panose="02020603050405020304" pitchFamily="18" charset="0"/>
                <a:cs typeface="Times New Roman" panose="02020603050405020304" pitchFamily="18" charset="0"/>
              </a:rPr>
              <a:t>The header file </a:t>
            </a:r>
            <a:r>
              <a:rPr lang="en-US" sz="2400" b="0" i="0" dirty="0" err="1">
                <a:solidFill>
                  <a:srgbClr val="000000"/>
                </a:solidFill>
                <a:effectLst/>
                <a:latin typeface="Times New Roman" panose="02020603050405020304" pitchFamily="18" charset="0"/>
                <a:cs typeface="Times New Roman" panose="02020603050405020304" pitchFamily="18" charset="0"/>
              </a:rPr>
              <a:t>stdio.h</a:t>
            </a:r>
            <a:r>
              <a:rPr lang="en-US" sz="2400" b="0" i="0" dirty="0">
                <a:solidFill>
                  <a:srgbClr val="000000"/>
                </a:solidFill>
                <a:effectLst/>
                <a:latin typeface="Times New Roman" panose="02020603050405020304" pitchFamily="18" charset="0"/>
                <a:cs typeface="Times New Roman" panose="02020603050405020304" pitchFamily="18" charset="0"/>
              </a:rPr>
              <a:t> stands for Standard Input Output. It has the information related to input/output functions.</a:t>
            </a:r>
          </a:p>
          <a:p>
            <a:pPr marL="527050" marR="6985" indent="-514350" algn="just">
              <a:lnSpc>
                <a:spcPct val="96000"/>
              </a:lnSpc>
              <a:spcBef>
                <a:spcPts val="155"/>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527050" marR="6985" indent="-514350" algn="just">
              <a:lnSpc>
                <a:spcPct val="96000"/>
              </a:lnSpc>
              <a:spcBef>
                <a:spcPts val="155"/>
              </a:spcBef>
              <a:buFont typeface="+mj-lt"/>
              <a:buAutoNum type="arabicPeriod"/>
            </a:pPr>
            <a:r>
              <a:rPr lang="en-US" sz="2400" b="1" dirty="0">
                <a:latin typeface="Times New Roman" panose="02020603050405020304" pitchFamily="18" charset="0"/>
                <a:cs typeface="Times New Roman" panose="02020603050405020304" pitchFamily="18" charset="0"/>
              </a:rPr>
              <a:t>#include"sturepo.h”:</a:t>
            </a:r>
            <a:r>
              <a:rPr lang="en-US" sz="2400" dirty="0">
                <a:latin typeface="Times New Roman" panose="02020603050405020304" pitchFamily="18" charset="0"/>
                <a:cs typeface="Times New Roman" panose="02020603050405020304" pitchFamily="18" charset="0"/>
              </a:rPr>
              <a:t>This is a user defined header file to implement various report card functions </a:t>
            </a:r>
          </a:p>
          <a:p>
            <a:pPr marL="12700" marR="6985" indent="173355" algn="just">
              <a:lnSpc>
                <a:spcPct val="96000"/>
              </a:lnSpc>
              <a:spcBef>
                <a:spcPts val="155"/>
              </a:spcBef>
            </a:pPr>
            <a:endParaRPr lang="en-US" sz="2400" dirty="0">
              <a:latin typeface="Times New Roman" panose="02020603050405020304" pitchFamily="18" charset="0"/>
              <a:cs typeface="Times New Roman" panose="02020603050405020304" pitchFamily="18" charset="0"/>
            </a:endParaRPr>
          </a:p>
          <a:p>
            <a:pPr marL="12700" marR="6985" indent="173355" algn="just">
              <a:lnSpc>
                <a:spcPct val="96000"/>
              </a:lnSpc>
              <a:spcBef>
                <a:spcPts val="155"/>
              </a:spcBef>
            </a:pPr>
            <a:endParaRPr lang="en-US" sz="2400" dirty="0">
              <a:latin typeface="Times New Roman" panose="02020603050405020304" pitchFamily="18" charset="0"/>
              <a:cs typeface="Times New Roman" panose="02020603050405020304" pitchFamily="18" charset="0"/>
            </a:endParaRPr>
          </a:p>
          <a:p>
            <a:pPr marL="12700" marR="6985" indent="173355" algn="just">
              <a:lnSpc>
                <a:spcPct val="96000"/>
              </a:lnSpc>
              <a:spcBef>
                <a:spcPts val="155"/>
              </a:spcBef>
            </a:pPr>
            <a:endParaRPr lang="en-US" sz="2400" dirty="0">
              <a:latin typeface="Times New Roman" panose="02020603050405020304" pitchFamily="18" charset="0"/>
              <a:cs typeface="Times New Roman" panose="02020603050405020304" pitchFamily="18" charset="0"/>
            </a:endParaRPr>
          </a:p>
          <a:p>
            <a:pPr marL="12700" marR="6985" indent="173355" algn="just">
              <a:lnSpc>
                <a:spcPct val="96000"/>
              </a:lnSpc>
              <a:spcBef>
                <a:spcPts val="155"/>
              </a:spcBef>
            </a:pPr>
            <a:endParaRPr lang="en-US" sz="2400" dirty="0">
              <a:latin typeface="Times New Roman" panose="02020603050405020304" pitchFamily="18" charset="0"/>
              <a:cs typeface="Times New Roman" panose="02020603050405020304" pitchFamily="18" charset="0"/>
            </a:endParaRPr>
          </a:p>
          <a:p>
            <a:pPr marL="12700" marR="6985" indent="173355" algn="just">
              <a:lnSpc>
                <a:spcPct val="96000"/>
              </a:lnSpc>
              <a:spcBef>
                <a:spcPts val="155"/>
              </a:spcBef>
            </a:pPr>
            <a:endParaRPr lang="en-US" sz="2400" dirty="0">
              <a:latin typeface="Times New Roman" panose="02020603050405020304" pitchFamily="18" charset="0"/>
              <a:cs typeface="Times New Roman" panose="02020603050405020304" pitchFamily="18" charset="0"/>
            </a:endParaRPr>
          </a:p>
          <a:p>
            <a:pPr marL="12700" marR="6985" indent="173355" algn="just">
              <a:lnSpc>
                <a:spcPct val="96000"/>
              </a:lnSpc>
              <a:spcBef>
                <a:spcPts val="155"/>
              </a:spcBef>
            </a:pPr>
            <a:endParaRPr lang="en-US" sz="2400" dirty="0">
              <a:latin typeface="Times New Roman" panose="02020603050405020304" pitchFamily="18" charset="0"/>
              <a:cs typeface="Times New Roman" panose="02020603050405020304" pitchFamily="18" charset="0"/>
            </a:endParaRPr>
          </a:p>
          <a:p>
            <a:pPr marL="12700" marR="6985" indent="173355" algn="just">
              <a:lnSpc>
                <a:spcPct val="96000"/>
              </a:lnSpc>
              <a:spcBef>
                <a:spcPts val="155"/>
              </a:spcBef>
            </a:pPr>
            <a:endParaRPr lang="en-US" sz="2400" dirty="0">
              <a:latin typeface="Times New Roman" panose="02020603050405020304" pitchFamily="18" charset="0"/>
              <a:cs typeface="Times New Roman" panose="02020603050405020304" pitchFamily="18" charset="0"/>
            </a:endParaRPr>
          </a:p>
          <a:p>
            <a:pPr marL="12700" marR="6985" indent="173355" algn="just">
              <a:lnSpc>
                <a:spcPct val="96000"/>
              </a:lnSpc>
              <a:spcBef>
                <a:spcPts val="155"/>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3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8B240-216F-4261-8B08-0784274AAACE}"/>
              </a:ext>
            </a:extLst>
          </p:cNvPr>
          <p:cNvSpPr txBox="1"/>
          <p:nvPr/>
        </p:nvSpPr>
        <p:spPr>
          <a:xfrm>
            <a:off x="721685" y="4105710"/>
            <a:ext cx="5076603" cy="1339662"/>
          </a:xfrm>
          <a:prstGeom prst="rect">
            <a:avLst/>
          </a:prstGeom>
          <a:noFill/>
        </p:spPr>
        <p:txBody>
          <a:bodyPr wrap="square">
            <a:spAutoFit/>
          </a:bodyPr>
          <a:lstStyle/>
          <a:p>
            <a:pPr>
              <a:lnSpc>
                <a:spcPct val="115000"/>
              </a:lnSpc>
              <a:spcAft>
                <a:spcPts val="500"/>
              </a:spcAft>
            </a:pPr>
            <a:r>
              <a:rPr lang="en-IN" sz="2400" dirty="0">
                <a:solidFill>
                  <a:srgbClr val="222222"/>
                </a:solidFill>
                <a:effectLst/>
                <a:latin typeface="Verdana" panose="020B0604030504040204" pitchFamily="34" charset="0"/>
                <a:ea typeface="Verdana" panose="020B0604030504040204" pitchFamily="34" charset="0"/>
                <a:cs typeface="Verdana" panose="020B0604030504040204" pitchFamily="34" charset="0"/>
              </a:rPr>
              <a:t>2. </a:t>
            </a:r>
            <a:r>
              <a:rPr lang="en-IN" sz="2400" b="1"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Read all students report card record</a:t>
            </a:r>
            <a:r>
              <a:rPr lang="en-IN" sz="24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t>Can retrieve all the records present in the file.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DC9BEF8-0FBF-450E-88AD-781E7FEEF25E}"/>
              </a:ext>
            </a:extLst>
          </p:cNvPr>
          <p:cNvPicPr>
            <a:picLocks noChangeAspect="1"/>
          </p:cNvPicPr>
          <p:nvPr/>
        </p:nvPicPr>
        <p:blipFill rotWithShape="1">
          <a:blip r:embed="rId2">
            <a:extLst>
              <a:ext uri="{28A0092B-C50C-407E-A947-70E740481C1C}">
                <a14:useLocalDpi xmlns:a14="http://schemas.microsoft.com/office/drawing/2010/main" val="0"/>
              </a:ext>
            </a:extLst>
          </a:blip>
          <a:srcRect t="1" r="59273" b="71577"/>
          <a:stretch/>
        </p:blipFill>
        <p:spPr>
          <a:xfrm>
            <a:off x="721685" y="489098"/>
            <a:ext cx="5597599" cy="2604977"/>
          </a:xfrm>
          <a:prstGeom prst="rect">
            <a:avLst/>
          </a:prstGeom>
        </p:spPr>
      </p:pic>
      <p:pic>
        <p:nvPicPr>
          <p:cNvPr id="10" name="Picture 9">
            <a:extLst>
              <a:ext uri="{FF2B5EF4-FFF2-40B4-BE49-F238E27FC236}">
                <a16:creationId xmlns:a16="http://schemas.microsoft.com/office/drawing/2014/main" id="{598D13BB-77DE-4DBF-8BAC-A7B76099139C}"/>
              </a:ext>
            </a:extLst>
          </p:cNvPr>
          <p:cNvPicPr>
            <a:picLocks noChangeAspect="1"/>
          </p:cNvPicPr>
          <p:nvPr/>
        </p:nvPicPr>
        <p:blipFill rotWithShape="1">
          <a:blip r:embed="rId3">
            <a:extLst>
              <a:ext uri="{28A0092B-C50C-407E-A947-70E740481C1C}">
                <a14:useLocalDpi xmlns:a14="http://schemas.microsoft.com/office/drawing/2010/main" val="0"/>
              </a:ext>
            </a:extLst>
          </a:blip>
          <a:srcRect t="25658" r="70561" b="52403"/>
          <a:stretch/>
        </p:blipFill>
        <p:spPr>
          <a:xfrm>
            <a:off x="5389705" y="3615070"/>
            <a:ext cx="6338007" cy="2604977"/>
          </a:xfrm>
          <a:prstGeom prst="rect">
            <a:avLst/>
          </a:prstGeom>
        </p:spPr>
      </p:pic>
      <p:sp>
        <p:nvSpPr>
          <p:cNvPr id="12" name="TextBox 11">
            <a:extLst>
              <a:ext uri="{FF2B5EF4-FFF2-40B4-BE49-F238E27FC236}">
                <a16:creationId xmlns:a16="http://schemas.microsoft.com/office/drawing/2014/main" id="{51E5AAF3-B748-4372-9ACF-84F3C3620D69}"/>
              </a:ext>
            </a:extLst>
          </p:cNvPr>
          <p:cNvSpPr txBox="1"/>
          <p:nvPr/>
        </p:nvSpPr>
        <p:spPr>
          <a:xfrm>
            <a:off x="6450418" y="856301"/>
            <a:ext cx="5277294" cy="1332481"/>
          </a:xfrm>
          <a:prstGeom prst="rect">
            <a:avLst/>
          </a:prstGeom>
          <a:noFill/>
        </p:spPr>
        <p:txBody>
          <a:bodyPr wrap="square">
            <a:spAutoFit/>
          </a:bodyPr>
          <a:lstStyle/>
          <a:p>
            <a:pPr marL="0" marR="0">
              <a:lnSpc>
                <a:spcPct val="115000"/>
              </a:lnSpc>
              <a:spcBef>
                <a:spcPts val="0"/>
              </a:spcBef>
              <a:spcAft>
                <a:spcPts val="500"/>
              </a:spcAft>
            </a:pPr>
            <a:r>
              <a:rPr lang="en-IN" sz="24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1. </a:t>
            </a:r>
            <a:r>
              <a:rPr lang="en-IN" sz="2400" b="1"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Create student report card record</a:t>
            </a:r>
            <a:r>
              <a:rPr lang="en-IN" sz="24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will add the details of a new student into the binary file</a:t>
            </a:r>
            <a:endParaRPr lang="en-IN" sz="24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3537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8B240-216F-4261-8B08-0784274AAACE}"/>
              </a:ext>
            </a:extLst>
          </p:cNvPr>
          <p:cNvSpPr txBox="1"/>
          <p:nvPr/>
        </p:nvSpPr>
        <p:spPr>
          <a:xfrm>
            <a:off x="7198020" y="3654189"/>
            <a:ext cx="4314603" cy="1280800"/>
          </a:xfrm>
          <a:prstGeom prst="rect">
            <a:avLst/>
          </a:prstGeom>
          <a:noFill/>
        </p:spPr>
        <p:txBody>
          <a:bodyPr wrap="square">
            <a:spAutoFit/>
          </a:bodyPr>
          <a:lstStyle/>
          <a:p>
            <a:pPr marL="0" marR="0" algn="just">
              <a:lnSpc>
                <a:spcPct val="115000"/>
              </a:lnSpc>
              <a:spcBef>
                <a:spcPts val="0"/>
              </a:spcBef>
              <a:spcAft>
                <a:spcPts val="0"/>
              </a:spcAft>
            </a:pPr>
            <a:r>
              <a:rPr lang="en-IN" sz="23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4. </a:t>
            </a:r>
            <a:r>
              <a:rPr lang="en-IN" sz="2300" b="1"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Display all students’ grade report</a:t>
            </a:r>
            <a:r>
              <a:rPr lang="en-IN" sz="23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 This feature enlists all the students’ record saved in file. </a:t>
            </a: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942F25-46F4-4F31-A792-55AEC19AB2B1}"/>
              </a:ext>
            </a:extLst>
          </p:cNvPr>
          <p:cNvPicPr>
            <a:picLocks noChangeAspect="1"/>
          </p:cNvPicPr>
          <p:nvPr/>
        </p:nvPicPr>
        <p:blipFill rotWithShape="1">
          <a:blip r:embed="rId2">
            <a:extLst>
              <a:ext uri="{28A0092B-C50C-407E-A947-70E740481C1C}">
                <a14:useLocalDpi xmlns:a14="http://schemas.microsoft.com/office/drawing/2010/main" val="0"/>
              </a:ext>
            </a:extLst>
          </a:blip>
          <a:srcRect t="36162" r="47587" b="38053"/>
          <a:stretch/>
        </p:blipFill>
        <p:spPr>
          <a:xfrm>
            <a:off x="5409535" y="202288"/>
            <a:ext cx="6390167" cy="2735436"/>
          </a:xfrm>
          <a:prstGeom prst="rect">
            <a:avLst/>
          </a:prstGeom>
        </p:spPr>
      </p:pic>
      <p:sp>
        <p:nvSpPr>
          <p:cNvPr id="6" name="TextBox 5">
            <a:extLst>
              <a:ext uri="{FF2B5EF4-FFF2-40B4-BE49-F238E27FC236}">
                <a16:creationId xmlns:a16="http://schemas.microsoft.com/office/drawing/2014/main" id="{A81FD590-D58F-4D7A-B7D9-5C684027B531}"/>
              </a:ext>
            </a:extLst>
          </p:cNvPr>
          <p:cNvSpPr txBox="1"/>
          <p:nvPr/>
        </p:nvSpPr>
        <p:spPr>
          <a:xfrm>
            <a:off x="477358" y="903766"/>
            <a:ext cx="4737469" cy="1332481"/>
          </a:xfrm>
          <a:prstGeom prst="rect">
            <a:avLst/>
          </a:prstGeom>
          <a:noFill/>
        </p:spPr>
        <p:txBody>
          <a:bodyPr wrap="square">
            <a:spAutoFit/>
          </a:bodyPr>
          <a:lstStyle/>
          <a:p>
            <a:pPr marL="0" marR="0" algn="just">
              <a:lnSpc>
                <a:spcPct val="115000"/>
              </a:lnSpc>
              <a:spcBef>
                <a:spcPts val="0"/>
              </a:spcBef>
              <a:spcAft>
                <a:spcPts val="0"/>
              </a:spcAft>
            </a:pPr>
            <a:r>
              <a:rPr lang="en-IN" sz="24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3. </a:t>
            </a:r>
            <a:r>
              <a:rPr lang="en-IN" sz="2400" b="1"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Read specific student’s report card record</a:t>
            </a:r>
            <a:r>
              <a:rPr lang="en-IN" sz="24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can use this to retrieve a single student data</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DC19825-ED68-452C-A97F-B9D319E7FDE4}"/>
              </a:ext>
            </a:extLst>
          </p:cNvPr>
          <p:cNvPicPr>
            <a:picLocks noChangeAspect="1"/>
          </p:cNvPicPr>
          <p:nvPr/>
        </p:nvPicPr>
        <p:blipFill rotWithShape="1">
          <a:blip r:embed="rId2">
            <a:extLst>
              <a:ext uri="{28A0092B-C50C-407E-A947-70E740481C1C}">
                <a14:useLocalDpi xmlns:a14="http://schemas.microsoft.com/office/drawing/2010/main" val="0"/>
              </a:ext>
            </a:extLst>
          </a:blip>
          <a:srcRect r="48721" b="64806"/>
          <a:stretch/>
        </p:blipFill>
        <p:spPr>
          <a:xfrm>
            <a:off x="347332" y="3125972"/>
            <a:ext cx="6702056" cy="3001250"/>
          </a:xfrm>
          <a:prstGeom prst="rect">
            <a:avLst/>
          </a:prstGeom>
        </p:spPr>
      </p:pic>
    </p:spTree>
    <p:extLst>
      <p:ext uri="{BB962C8B-B14F-4D97-AF65-F5344CB8AC3E}">
        <p14:creationId xmlns:p14="http://schemas.microsoft.com/office/powerpoint/2010/main" val="381329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8B240-216F-4261-8B08-0784274AAACE}"/>
              </a:ext>
            </a:extLst>
          </p:cNvPr>
          <p:cNvSpPr txBox="1"/>
          <p:nvPr/>
        </p:nvSpPr>
        <p:spPr>
          <a:xfrm>
            <a:off x="5808236" y="577257"/>
            <a:ext cx="5867182" cy="2094869"/>
          </a:xfrm>
          <a:prstGeom prst="rect">
            <a:avLst/>
          </a:prstGeom>
          <a:noFill/>
        </p:spPr>
        <p:txBody>
          <a:bodyPr wrap="square">
            <a:spAutoFit/>
          </a:bodyPr>
          <a:lstStyle/>
          <a:p>
            <a:pPr marL="0" marR="0" algn="just">
              <a:lnSpc>
                <a:spcPct val="115000"/>
              </a:lnSpc>
              <a:spcBef>
                <a:spcPts val="0"/>
              </a:spcBef>
              <a:spcAft>
                <a:spcPts val="0"/>
              </a:spcAft>
            </a:pPr>
            <a:r>
              <a:rPr lang="en-IN" sz="23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5. </a:t>
            </a:r>
            <a:r>
              <a:rPr lang="en-IN" sz="2300" b="1"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Modify student’s report card record</a:t>
            </a:r>
            <a:r>
              <a:rPr lang="en-IN" sz="23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 In student report card system project in C++, this feature is used to edit the report card record of a particular student. </a:t>
            </a:r>
          </a:p>
          <a:p>
            <a:pPr marL="0" marR="0" algn="just">
              <a:lnSpc>
                <a:spcPct val="115000"/>
              </a:lnSpc>
              <a:spcBef>
                <a:spcPts val="0"/>
              </a:spcBef>
              <a:spcAft>
                <a:spcPts val="0"/>
              </a:spcAft>
            </a:pPr>
            <a:endParaRPr lang="en-US" sz="23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C0626ED-59B9-4139-964A-621E20E193EC}"/>
              </a:ext>
            </a:extLst>
          </p:cNvPr>
          <p:cNvSpPr txBox="1"/>
          <p:nvPr/>
        </p:nvSpPr>
        <p:spPr>
          <a:xfrm>
            <a:off x="7878727" y="2800784"/>
            <a:ext cx="4082903" cy="2770182"/>
          </a:xfrm>
          <a:prstGeom prst="rect">
            <a:avLst/>
          </a:prstGeom>
          <a:noFill/>
        </p:spPr>
        <p:txBody>
          <a:bodyPr wrap="square">
            <a:spAutoFit/>
          </a:bodyPr>
          <a:lstStyle/>
          <a:p>
            <a:pPr marL="0" marR="0" algn="just">
              <a:lnSpc>
                <a:spcPct val="115000"/>
              </a:lnSpc>
              <a:spcBef>
                <a:spcPts val="0"/>
              </a:spcBef>
              <a:spcAft>
                <a:spcPts val="0"/>
              </a:spcAf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IN" sz="24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6. </a:t>
            </a:r>
            <a:r>
              <a:rPr lang="en-IN" sz="2400" b="1"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Delete student record</a:t>
            </a:r>
            <a:r>
              <a:rPr lang="en-IN" sz="24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IN" sz="2100" dirty="0">
                <a:solidFill>
                  <a:srgbClr val="222222"/>
                </a:solidFill>
                <a:effectLst/>
                <a:latin typeface="Times New Roman" panose="02020603050405020304" pitchFamily="18" charset="0"/>
                <a:ea typeface="Verdana" panose="020B0604030504040204" pitchFamily="34" charset="0"/>
                <a:cs typeface="Times New Roman" panose="02020603050405020304" pitchFamily="18" charset="0"/>
              </a:rPr>
              <a:t>This feature deletes the report card record of a particular student; it first of all asks for the name and roll no. of the student whose record is to be deleted.</a:t>
            </a:r>
            <a:endParaRPr lang="en-US" sz="2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416F27-07E9-406D-95CA-2257980E1C01}"/>
              </a:ext>
            </a:extLst>
          </p:cNvPr>
          <p:cNvPicPr>
            <a:picLocks noChangeAspect="1"/>
          </p:cNvPicPr>
          <p:nvPr/>
        </p:nvPicPr>
        <p:blipFill rotWithShape="1">
          <a:blip r:embed="rId2">
            <a:extLst>
              <a:ext uri="{28A0092B-C50C-407E-A947-70E740481C1C}">
                <a14:useLocalDpi xmlns:a14="http://schemas.microsoft.com/office/drawing/2010/main" val="0"/>
              </a:ext>
            </a:extLst>
          </a:blip>
          <a:srcRect t="31377" r="68484" b="34884"/>
          <a:stretch/>
        </p:blipFill>
        <p:spPr>
          <a:xfrm>
            <a:off x="393624" y="346697"/>
            <a:ext cx="5414612" cy="2555991"/>
          </a:xfrm>
          <a:prstGeom prst="rect">
            <a:avLst/>
          </a:prstGeom>
        </p:spPr>
      </p:pic>
      <p:pic>
        <p:nvPicPr>
          <p:cNvPr id="10" name="Picture 9">
            <a:extLst>
              <a:ext uri="{FF2B5EF4-FFF2-40B4-BE49-F238E27FC236}">
                <a16:creationId xmlns:a16="http://schemas.microsoft.com/office/drawing/2014/main" id="{D8526A19-ADF6-4E2E-860B-BCADD5444D69}"/>
              </a:ext>
            </a:extLst>
          </p:cNvPr>
          <p:cNvPicPr>
            <a:picLocks noChangeAspect="1"/>
          </p:cNvPicPr>
          <p:nvPr/>
        </p:nvPicPr>
        <p:blipFill rotWithShape="1">
          <a:blip r:embed="rId3">
            <a:extLst>
              <a:ext uri="{28A0092B-C50C-407E-A947-70E740481C1C}">
                <a14:useLocalDpi xmlns:a14="http://schemas.microsoft.com/office/drawing/2010/main" val="0"/>
              </a:ext>
            </a:extLst>
          </a:blip>
          <a:srcRect t="52093" r="50000" b="13873"/>
          <a:stretch/>
        </p:blipFill>
        <p:spPr>
          <a:xfrm>
            <a:off x="393624" y="3257739"/>
            <a:ext cx="7485103" cy="3023004"/>
          </a:xfrm>
          <a:prstGeom prst="rect">
            <a:avLst/>
          </a:prstGeom>
        </p:spPr>
      </p:pic>
    </p:spTree>
    <p:extLst>
      <p:ext uri="{BB962C8B-B14F-4D97-AF65-F5344CB8AC3E}">
        <p14:creationId xmlns:p14="http://schemas.microsoft.com/office/powerpoint/2010/main" val="16571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367405-44C8-4C34-95E8-8F6097B15BFE}"/>
              </a:ext>
            </a:extLst>
          </p:cNvPr>
          <p:cNvPicPr>
            <a:picLocks noChangeAspect="1"/>
          </p:cNvPicPr>
          <p:nvPr/>
        </p:nvPicPr>
        <p:blipFill rotWithShape="1">
          <a:blip r:embed="rId2">
            <a:extLst>
              <a:ext uri="{28A0092B-C50C-407E-A947-70E740481C1C}">
                <a14:useLocalDpi xmlns:a14="http://schemas.microsoft.com/office/drawing/2010/main" val="0"/>
              </a:ext>
            </a:extLst>
          </a:blip>
          <a:srcRect b="6666"/>
          <a:stretch/>
        </p:blipFill>
        <p:spPr>
          <a:xfrm>
            <a:off x="0" y="-65544"/>
            <a:ext cx="12192000" cy="6400800"/>
          </a:xfrm>
          <a:prstGeom prst="rect">
            <a:avLst/>
          </a:prstGeom>
        </p:spPr>
      </p:pic>
      <p:sp>
        <p:nvSpPr>
          <p:cNvPr id="10" name="Rectangle 9">
            <a:extLst>
              <a:ext uri="{FF2B5EF4-FFF2-40B4-BE49-F238E27FC236}">
                <a16:creationId xmlns:a16="http://schemas.microsoft.com/office/drawing/2014/main" id="{8F2D9353-AD7C-4E8E-97C3-720CBAED0579}"/>
              </a:ext>
            </a:extLst>
          </p:cNvPr>
          <p:cNvSpPr/>
          <p:nvPr/>
        </p:nvSpPr>
        <p:spPr>
          <a:xfrm>
            <a:off x="65314" y="4376057"/>
            <a:ext cx="11856098" cy="1959199"/>
          </a:xfrm>
          <a:prstGeom prst="rect">
            <a:avLst/>
          </a:prstGeom>
          <a:solidFill>
            <a:srgbClr val="084259"/>
          </a:solidFill>
          <a:ln>
            <a:solidFill>
              <a:srgbClr val="08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Diagram 10">
            <a:extLst>
              <a:ext uri="{FF2B5EF4-FFF2-40B4-BE49-F238E27FC236}">
                <a16:creationId xmlns:a16="http://schemas.microsoft.com/office/drawing/2014/main" id="{9C945046-AC81-4C0A-ABD1-763D10025F95}"/>
              </a:ext>
            </a:extLst>
          </p:cNvPr>
          <p:cNvGraphicFramePr/>
          <p:nvPr>
            <p:extLst>
              <p:ext uri="{D42A27DB-BD31-4B8C-83A1-F6EECF244321}">
                <p14:modId xmlns:p14="http://schemas.microsoft.com/office/powerpoint/2010/main" val="3299055741"/>
              </p:ext>
            </p:extLst>
          </p:nvPr>
        </p:nvGraphicFramePr>
        <p:xfrm>
          <a:off x="8092752" y="3685591"/>
          <a:ext cx="3551852" cy="2379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00609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172</TotalTime>
  <Words>439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Verdana</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RAGHAVENDRA KOSIGI</dc:creator>
  <cp:lastModifiedBy>RAGHAVENDRA KOSIGI</cp:lastModifiedBy>
  <cp:revision>19</cp:revision>
  <dcterms:created xsi:type="dcterms:W3CDTF">2022-04-03T14:33:02Z</dcterms:created>
  <dcterms:modified xsi:type="dcterms:W3CDTF">2022-04-19T15:12:45Z</dcterms:modified>
</cp:coreProperties>
</file>