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2572D7-3D23-4122-94B6-6E2EDBCE4317}" type="datetimeFigureOut">
              <a:rPr lang="en-IN" smtClean="0"/>
              <a:t>25/03/2019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7D0E3-1D17-4610-ACE4-4E17FD76E5EA}" type="slidenum">
              <a:rPr lang="en-IN" smtClean="0"/>
              <a:t>‹#›</a:t>
            </a:fld>
            <a:endParaRPr lang="en-IN"/>
          </a:p>
        </p:txBody>
      </p:sp>
    </p:spTree>
    <p:extLst>
      <p:ext uri="{BB962C8B-B14F-4D97-AF65-F5344CB8AC3E}">
        <p14:creationId xmlns:p14="http://schemas.microsoft.com/office/powerpoint/2010/main" val="1838642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2572D7-3D23-4122-94B6-6E2EDBCE4317}" type="datetimeFigureOut">
              <a:rPr lang="en-IN" smtClean="0"/>
              <a:t>25/03/2019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17D0E3-1D17-4610-ACE4-4E17FD76E5EA}" type="slidenum">
              <a:rPr lang="en-IN" smtClean="0"/>
              <a:t>‹#›</a:t>
            </a:fld>
            <a:endParaRPr lang="en-IN"/>
          </a:p>
        </p:txBody>
      </p:sp>
    </p:spTree>
    <p:extLst>
      <p:ext uri="{BB962C8B-B14F-4D97-AF65-F5344CB8AC3E}">
        <p14:creationId xmlns:p14="http://schemas.microsoft.com/office/powerpoint/2010/main" val="104748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E2572D7-3D23-4122-94B6-6E2EDBCE4317}" type="datetimeFigureOut">
              <a:rPr lang="en-IN" smtClean="0"/>
              <a:t>25/03/2019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7D0E3-1D17-4610-ACE4-4E17FD76E5EA}" type="slidenum">
              <a:rPr lang="en-IN" smtClean="0"/>
              <a:t>‹#›</a:t>
            </a:fld>
            <a:endParaRPr lang="en-IN"/>
          </a:p>
        </p:txBody>
      </p:sp>
    </p:spTree>
    <p:extLst>
      <p:ext uri="{BB962C8B-B14F-4D97-AF65-F5344CB8AC3E}">
        <p14:creationId xmlns:p14="http://schemas.microsoft.com/office/powerpoint/2010/main" val="2547144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E2572D7-3D23-4122-94B6-6E2EDBCE4317}" type="datetimeFigureOut">
              <a:rPr lang="en-IN" smtClean="0"/>
              <a:t>25/03/2019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7D0E3-1D17-4610-ACE4-4E17FD76E5E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41700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2572D7-3D23-4122-94B6-6E2EDBCE4317}" type="datetimeFigureOut">
              <a:rPr lang="en-IN" smtClean="0"/>
              <a:t>25/03/2019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7D0E3-1D17-4610-ACE4-4E17FD76E5EA}" type="slidenum">
              <a:rPr lang="en-IN" smtClean="0"/>
              <a:t>‹#›</a:t>
            </a:fld>
            <a:endParaRPr lang="en-IN"/>
          </a:p>
        </p:txBody>
      </p:sp>
    </p:spTree>
    <p:extLst>
      <p:ext uri="{BB962C8B-B14F-4D97-AF65-F5344CB8AC3E}">
        <p14:creationId xmlns:p14="http://schemas.microsoft.com/office/powerpoint/2010/main" val="87005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2572D7-3D23-4122-94B6-6E2EDBCE4317}" type="datetimeFigureOut">
              <a:rPr lang="en-IN" smtClean="0"/>
              <a:t>25/03/2019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7D0E3-1D17-4610-ACE4-4E17FD76E5EA}" type="slidenum">
              <a:rPr lang="en-IN" smtClean="0"/>
              <a:t>‹#›</a:t>
            </a:fld>
            <a:endParaRPr lang="en-IN"/>
          </a:p>
        </p:txBody>
      </p:sp>
    </p:spTree>
    <p:extLst>
      <p:ext uri="{BB962C8B-B14F-4D97-AF65-F5344CB8AC3E}">
        <p14:creationId xmlns:p14="http://schemas.microsoft.com/office/powerpoint/2010/main" val="3202576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2572D7-3D23-4122-94B6-6E2EDBCE4317}" type="datetimeFigureOut">
              <a:rPr lang="en-IN" smtClean="0"/>
              <a:t>25/03/2019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7D0E3-1D17-4610-ACE4-4E17FD76E5EA}" type="slidenum">
              <a:rPr lang="en-IN" smtClean="0"/>
              <a:t>‹#›</a:t>
            </a:fld>
            <a:endParaRPr lang="en-IN"/>
          </a:p>
        </p:txBody>
      </p:sp>
    </p:spTree>
    <p:extLst>
      <p:ext uri="{BB962C8B-B14F-4D97-AF65-F5344CB8AC3E}">
        <p14:creationId xmlns:p14="http://schemas.microsoft.com/office/powerpoint/2010/main" val="420418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572D7-3D23-4122-94B6-6E2EDBCE4317}" type="datetimeFigureOut">
              <a:rPr lang="en-IN" smtClean="0"/>
              <a:t>25/03/2019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7D0E3-1D17-4610-ACE4-4E17FD76E5EA}" type="slidenum">
              <a:rPr lang="en-IN" smtClean="0"/>
              <a:t>‹#›</a:t>
            </a:fld>
            <a:endParaRPr lang="en-IN"/>
          </a:p>
        </p:txBody>
      </p:sp>
    </p:spTree>
    <p:extLst>
      <p:ext uri="{BB962C8B-B14F-4D97-AF65-F5344CB8AC3E}">
        <p14:creationId xmlns:p14="http://schemas.microsoft.com/office/powerpoint/2010/main" val="3511936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572D7-3D23-4122-94B6-6E2EDBCE4317}" type="datetimeFigureOut">
              <a:rPr lang="en-IN" smtClean="0"/>
              <a:t>25/03/2019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7D0E3-1D17-4610-ACE4-4E17FD76E5EA}" type="slidenum">
              <a:rPr lang="en-IN" smtClean="0"/>
              <a:t>‹#›</a:t>
            </a:fld>
            <a:endParaRPr lang="en-IN"/>
          </a:p>
        </p:txBody>
      </p:sp>
    </p:spTree>
    <p:extLst>
      <p:ext uri="{BB962C8B-B14F-4D97-AF65-F5344CB8AC3E}">
        <p14:creationId xmlns:p14="http://schemas.microsoft.com/office/powerpoint/2010/main" val="260768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E2572D7-3D23-4122-94B6-6E2EDBCE4317}" type="datetimeFigureOut">
              <a:rPr lang="en-IN" smtClean="0"/>
              <a:t>25/03/2019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7D0E3-1D17-4610-ACE4-4E17FD76E5EA}" type="slidenum">
              <a:rPr lang="en-IN" smtClean="0"/>
              <a:t>‹#›</a:t>
            </a:fld>
            <a:endParaRPr lang="en-IN"/>
          </a:p>
        </p:txBody>
      </p:sp>
    </p:spTree>
    <p:extLst>
      <p:ext uri="{BB962C8B-B14F-4D97-AF65-F5344CB8AC3E}">
        <p14:creationId xmlns:p14="http://schemas.microsoft.com/office/powerpoint/2010/main" val="363432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2572D7-3D23-4122-94B6-6E2EDBCE4317}" type="datetimeFigureOut">
              <a:rPr lang="en-IN" smtClean="0"/>
              <a:t>25/03/2019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7D0E3-1D17-4610-ACE4-4E17FD76E5EA}" type="slidenum">
              <a:rPr lang="en-IN" smtClean="0"/>
              <a:t>‹#›</a:t>
            </a:fld>
            <a:endParaRPr lang="en-IN"/>
          </a:p>
        </p:txBody>
      </p:sp>
    </p:spTree>
    <p:extLst>
      <p:ext uri="{BB962C8B-B14F-4D97-AF65-F5344CB8AC3E}">
        <p14:creationId xmlns:p14="http://schemas.microsoft.com/office/powerpoint/2010/main" val="279489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2572D7-3D23-4122-94B6-6E2EDBCE4317}" type="datetimeFigureOut">
              <a:rPr lang="en-IN" smtClean="0"/>
              <a:t>25/03/2019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17D0E3-1D17-4610-ACE4-4E17FD76E5EA}" type="slidenum">
              <a:rPr lang="en-IN" smtClean="0"/>
              <a:t>‹#›</a:t>
            </a:fld>
            <a:endParaRPr lang="en-IN"/>
          </a:p>
        </p:txBody>
      </p:sp>
    </p:spTree>
    <p:extLst>
      <p:ext uri="{BB962C8B-B14F-4D97-AF65-F5344CB8AC3E}">
        <p14:creationId xmlns:p14="http://schemas.microsoft.com/office/powerpoint/2010/main" val="295242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2572D7-3D23-4122-94B6-6E2EDBCE4317}" type="datetimeFigureOut">
              <a:rPr lang="en-IN" smtClean="0"/>
              <a:t>25/03/2019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17D0E3-1D17-4610-ACE4-4E17FD76E5EA}" type="slidenum">
              <a:rPr lang="en-IN" smtClean="0"/>
              <a:t>‹#›</a:t>
            </a:fld>
            <a:endParaRPr lang="en-IN"/>
          </a:p>
        </p:txBody>
      </p:sp>
    </p:spTree>
    <p:extLst>
      <p:ext uri="{BB962C8B-B14F-4D97-AF65-F5344CB8AC3E}">
        <p14:creationId xmlns:p14="http://schemas.microsoft.com/office/powerpoint/2010/main" val="319651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E2572D7-3D23-4122-94B6-6E2EDBCE4317}" type="datetimeFigureOut">
              <a:rPr lang="en-IN" smtClean="0"/>
              <a:t>25/03/2019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517D0E3-1D17-4610-ACE4-4E17FD76E5EA}" type="slidenum">
              <a:rPr lang="en-IN" smtClean="0"/>
              <a:t>‹#›</a:t>
            </a:fld>
            <a:endParaRPr lang="en-IN"/>
          </a:p>
        </p:txBody>
      </p:sp>
    </p:spTree>
    <p:extLst>
      <p:ext uri="{BB962C8B-B14F-4D97-AF65-F5344CB8AC3E}">
        <p14:creationId xmlns:p14="http://schemas.microsoft.com/office/powerpoint/2010/main" val="143419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E2572D7-3D23-4122-94B6-6E2EDBCE4317}" type="datetimeFigureOut">
              <a:rPr lang="en-IN" smtClean="0"/>
              <a:t>25/03/2019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517D0E3-1D17-4610-ACE4-4E17FD76E5EA}" type="slidenum">
              <a:rPr lang="en-IN" smtClean="0"/>
              <a:t>‹#›</a:t>
            </a:fld>
            <a:endParaRPr lang="en-IN"/>
          </a:p>
        </p:txBody>
      </p:sp>
    </p:spTree>
    <p:extLst>
      <p:ext uri="{BB962C8B-B14F-4D97-AF65-F5344CB8AC3E}">
        <p14:creationId xmlns:p14="http://schemas.microsoft.com/office/powerpoint/2010/main" val="1653311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E2572D7-3D23-4122-94B6-6E2EDBCE4317}" type="datetimeFigureOut">
              <a:rPr lang="en-IN" smtClean="0"/>
              <a:t>25/03/2019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517D0E3-1D17-4610-ACE4-4E17FD76E5EA}" type="slidenum">
              <a:rPr lang="en-IN" smtClean="0"/>
              <a:t>‹#›</a:t>
            </a:fld>
            <a:endParaRPr lang="en-IN"/>
          </a:p>
        </p:txBody>
      </p:sp>
    </p:spTree>
    <p:extLst>
      <p:ext uri="{BB962C8B-B14F-4D97-AF65-F5344CB8AC3E}">
        <p14:creationId xmlns:p14="http://schemas.microsoft.com/office/powerpoint/2010/main" val="2540331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2572D7-3D23-4122-94B6-6E2EDBCE4317}" type="datetimeFigureOut">
              <a:rPr lang="en-IN" smtClean="0"/>
              <a:t>25/03/2019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17D0E3-1D17-4610-ACE4-4E17FD76E5EA}" type="slidenum">
              <a:rPr lang="en-IN" smtClean="0"/>
              <a:t>‹#›</a:t>
            </a:fld>
            <a:endParaRPr lang="en-IN"/>
          </a:p>
        </p:txBody>
      </p:sp>
    </p:spTree>
    <p:extLst>
      <p:ext uri="{BB962C8B-B14F-4D97-AF65-F5344CB8AC3E}">
        <p14:creationId xmlns:p14="http://schemas.microsoft.com/office/powerpoint/2010/main" val="1747309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E2572D7-3D23-4122-94B6-6E2EDBCE4317}" type="datetimeFigureOut">
              <a:rPr lang="en-IN" smtClean="0"/>
              <a:t>25/03/2019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517D0E3-1D17-4610-ACE4-4E17FD76E5EA}" type="slidenum">
              <a:rPr lang="en-IN" smtClean="0"/>
              <a:t>‹#›</a:t>
            </a:fld>
            <a:endParaRPr lang="en-IN"/>
          </a:p>
        </p:txBody>
      </p:sp>
    </p:spTree>
    <p:extLst>
      <p:ext uri="{BB962C8B-B14F-4D97-AF65-F5344CB8AC3E}">
        <p14:creationId xmlns:p14="http://schemas.microsoft.com/office/powerpoint/2010/main" val="17571714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azure/aks/kubernetes-walkthrough-porta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FD16-44DC-4966-BC5E-B0CF1BC25919}"/>
              </a:ext>
            </a:extLst>
          </p:cNvPr>
          <p:cNvSpPr>
            <a:spLocks noGrp="1"/>
          </p:cNvSpPr>
          <p:nvPr>
            <p:ph type="ctrTitle"/>
          </p:nvPr>
        </p:nvSpPr>
        <p:spPr/>
        <p:txBody>
          <a:bodyPr/>
          <a:lstStyle/>
          <a:p>
            <a:r>
              <a:rPr lang="en-US" b="1" dirty="0"/>
              <a:t>Azure Kubernetes Service (AKS)</a:t>
            </a:r>
            <a:br>
              <a:rPr lang="en-US" b="1" dirty="0"/>
            </a:br>
            <a:endParaRPr lang="en-IN" dirty="0"/>
          </a:p>
        </p:txBody>
      </p:sp>
      <p:sp>
        <p:nvSpPr>
          <p:cNvPr id="3" name="Subtitle 2">
            <a:extLst>
              <a:ext uri="{FF2B5EF4-FFF2-40B4-BE49-F238E27FC236}">
                <a16:creationId xmlns:a16="http://schemas.microsoft.com/office/drawing/2014/main" id="{2E6D4BEC-03D3-4603-85BD-92DA56C428DA}"/>
              </a:ext>
            </a:extLst>
          </p:cNvPr>
          <p:cNvSpPr>
            <a:spLocks noGrp="1"/>
          </p:cNvSpPr>
          <p:nvPr>
            <p:ph type="subTitle" idx="1"/>
          </p:nvPr>
        </p:nvSpPr>
        <p:spPr/>
        <p:txBody>
          <a:bodyPr/>
          <a:lstStyle/>
          <a:p>
            <a:r>
              <a:rPr lang="en-IN" dirty="0"/>
              <a:t>Karthick Selvam</a:t>
            </a:r>
          </a:p>
        </p:txBody>
      </p:sp>
    </p:spTree>
    <p:extLst>
      <p:ext uri="{BB962C8B-B14F-4D97-AF65-F5344CB8AC3E}">
        <p14:creationId xmlns:p14="http://schemas.microsoft.com/office/powerpoint/2010/main" val="1043466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2D21-9A63-4C0C-AD8D-DD1E02DAFA37}"/>
              </a:ext>
            </a:extLst>
          </p:cNvPr>
          <p:cNvSpPr>
            <a:spLocks noGrp="1"/>
          </p:cNvSpPr>
          <p:nvPr>
            <p:ph type="title"/>
          </p:nvPr>
        </p:nvSpPr>
        <p:spPr/>
        <p:txBody>
          <a:bodyPr/>
          <a:lstStyle/>
          <a:p>
            <a:r>
              <a:rPr lang="en-IN" dirty="0"/>
              <a:t>bash</a:t>
            </a:r>
          </a:p>
        </p:txBody>
      </p:sp>
      <p:sp>
        <p:nvSpPr>
          <p:cNvPr id="3" name="Content Placeholder 2">
            <a:extLst>
              <a:ext uri="{FF2B5EF4-FFF2-40B4-BE49-F238E27FC236}">
                <a16:creationId xmlns:a16="http://schemas.microsoft.com/office/drawing/2014/main" id="{8C45CA38-B6F9-4820-9D73-18730E613612}"/>
              </a:ext>
            </a:extLst>
          </p:cNvPr>
          <p:cNvSpPr>
            <a:spLocks noGrp="1"/>
          </p:cNvSpPr>
          <p:nvPr>
            <p:ph idx="1"/>
          </p:nvPr>
        </p:nvSpPr>
        <p:spPr/>
        <p:txBody>
          <a:bodyPr/>
          <a:lstStyle/>
          <a:p>
            <a:r>
              <a:rPr lang="en-US" dirty="0" err="1"/>
              <a:t>az</a:t>
            </a:r>
            <a:r>
              <a:rPr lang="en-US" dirty="0"/>
              <a:t> </a:t>
            </a:r>
            <a:r>
              <a:rPr lang="en-US" dirty="0" err="1"/>
              <a:t>aks</a:t>
            </a:r>
            <a:r>
              <a:rPr lang="en-US" dirty="0"/>
              <a:t> get-credentials --resource-group az203newvm --name </a:t>
            </a:r>
            <a:r>
              <a:rPr lang="en-US" dirty="0" err="1"/>
              <a:t>azsjdnewcluster</a:t>
            </a:r>
            <a:endParaRPr lang="en-US" dirty="0"/>
          </a:p>
          <a:p>
            <a:r>
              <a:rPr lang="en-IN" dirty="0" err="1"/>
              <a:t>kubectl</a:t>
            </a:r>
            <a:r>
              <a:rPr lang="en-IN" dirty="0"/>
              <a:t> get nodes</a:t>
            </a:r>
          </a:p>
          <a:p>
            <a:r>
              <a:rPr lang="en-IN" dirty="0">
                <a:hlinkClick r:id="rId2"/>
              </a:rPr>
              <a:t>https://docs.microsoft.com/en-us/azure/aks/kubernetes-walkthrough-portal</a:t>
            </a:r>
            <a:endParaRPr lang="en-IN" dirty="0"/>
          </a:p>
          <a:p>
            <a:r>
              <a:rPr lang="en-US" dirty="0" err="1"/>
              <a:t>kubectl</a:t>
            </a:r>
            <a:r>
              <a:rPr lang="en-US" dirty="0"/>
              <a:t> apply -f azure-</a:t>
            </a:r>
            <a:r>
              <a:rPr lang="en-US" dirty="0" err="1"/>
              <a:t>vote.yaml</a:t>
            </a:r>
            <a:endParaRPr lang="en-US" dirty="0"/>
          </a:p>
          <a:p>
            <a:r>
              <a:rPr lang="en-US" dirty="0" err="1"/>
              <a:t>Kubectl</a:t>
            </a:r>
            <a:r>
              <a:rPr lang="en-US" dirty="0"/>
              <a:t> get service</a:t>
            </a:r>
            <a:endParaRPr lang="en-IN" dirty="0"/>
          </a:p>
        </p:txBody>
      </p:sp>
    </p:spTree>
    <p:extLst>
      <p:ext uri="{BB962C8B-B14F-4D97-AF65-F5344CB8AC3E}">
        <p14:creationId xmlns:p14="http://schemas.microsoft.com/office/powerpoint/2010/main" val="2961306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2D21-9A63-4C0C-AD8D-DD1E02DAFA37}"/>
              </a:ext>
            </a:extLst>
          </p:cNvPr>
          <p:cNvSpPr>
            <a:spLocks noGrp="1"/>
          </p:cNvSpPr>
          <p:nvPr>
            <p:ph type="title"/>
          </p:nvPr>
        </p:nvSpPr>
        <p:spPr/>
        <p:txBody>
          <a:bodyPr/>
          <a:lstStyle/>
          <a:p>
            <a:r>
              <a:rPr lang="en-IN" dirty="0" err="1"/>
              <a:t>Powershell</a:t>
            </a:r>
            <a:endParaRPr lang="en-IN" dirty="0"/>
          </a:p>
        </p:txBody>
      </p:sp>
      <p:sp>
        <p:nvSpPr>
          <p:cNvPr id="3" name="Content Placeholder 2">
            <a:extLst>
              <a:ext uri="{FF2B5EF4-FFF2-40B4-BE49-F238E27FC236}">
                <a16:creationId xmlns:a16="http://schemas.microsoft.com/office/drawing/2014/main" id="{8C45CA38-B6F9-4820-9D73-18730E613612}"/>
              </a:ext>
            </a:extLst>
          </p:cNvPr>
          <p:cNvSpPr>
            <a:spLocks noGrp="1"/>
          </p:cNvSpPr>
          <p:nvPr>
            <p:ph idx="1"/>
          </p:nvPr>
        </p:nvSpPr>
        <p:spPr/>
        <p:txBody>
          <a:bodyPr/>
          <a:lstStyle/>
          <a:p>
            <a:pPr marL="0" indent="0">
              <a:buNone/>
            </a:pPr>
            <a:r>
              <a:rPr lang="en-US" dirty="0" err="1"/>
              <a:t>az</a:t>
            </a:r>
            <a:r>
              <a:rPr lang="en-US" dirty="0"/>
              <a:t> </a:t>
            </a:r>
            <a:r>
              <a:rPr lang="en-US" dirty="0" err="1"/>
              <a:t>aks</a:t>
            </a:r>
            <a:r>
              <a:rPr lang="en-US" dirty="0"/>
              <a:t> get-credentials --resource-group az203newvm --name </a:t>
            </a:r>
            <a:r>
              <a:rPr lang="en-US" dirty="0" err="1"/>
              <a:t>azsjdnewcluster</a:t>
            </a:r>
            <a:endParaRPr lang="en-US" dirty="0"/>
          </a:p>
          <a:p>
            <a:pPr marL="0" indent="0">
              <a:buNone/>
            </a:pPr>
            <a:r>
              <a:rPr lang="en-US" dirty="0" err="1"/>
              <a:t>az</a:t>
            </a:r>
            <a:r>
              <a:rPr lang="en-US" dirty="0"/>
              <a:t>  </a:t>
            </a:r>
            <a:r>
              <a:rPr lang="en-US" dirty="0" err="1"/>
              <a:t>aks</a:t>
            </a:r>
            <a:r>
              <a:rPr lang="en-US" dirty="0"/>
              <a:t> browse --resource-group az203newvm --name </a:t>
            </a:r>
            <a:r>
              <a:rPr lang="en-US" dirty="0" err="1"/>
              <a:t>azsjdnewcluster</a:t>
            </a:r>
            <a:endParaRPr lang="en-US" dirty="0"/>
          </a:p>
        </p:txBody>
      </p:sp>
    </p:spTree>
    <p:extLst>
      <p:ext uri="{BB962C8B-B14F-4D97-AF65-F5344CB8AC3E}">
        <p14:creationId xmlns:p14="http://schemas.microsoft.com/office/powerpoint/2010/main" val="356749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CA12-F8F7-45B1-9F94-5631118B3553}"/>
              </a:ext>
            </a:extLst>
          </p:cNvPr>
          <p:cNvSpPr>
            <a:spLocks noGrp="1"/>
          </p:cNvSpPr>
          <p:nvPr>
            <p:ph type="title"/>
          </p:nvPr>
        </p:nvSpPr>
        <p:spPr/>
        <p:txBody>
          <a:bodyPr/>
          <a:lstStyle/>
          <a:p>
            <a:r>
              <a:rPr lang="en-US" dirty="0"/>
              <a:t>Azure App Service</a:t>
            </a:r>
            <a:endParaRPr lang="en-IN" dirty="0"/>
          </a:p>
        </p:txBody>
      </p:sp>
      <p:sp>
        <p:nvSpPr>
          <p:cNvPr id="3" name="Content Placeholder 2">
            <a:extLst>
              <a:ext uri="{FF2B5EF4-FFF2-40B4-BE49-F238E27FC236}">
                <a16:creationId xmlns:a16="http://schemas.microsoft.com/office/drawing/2014/main" id="{7746CD21-770A-47D1-BDD8-21E36CA434DC}"/>
              </a:ext>
            </a:extLst>
          </p:cNvPr>
          <p:cNvSpPr>
            <a:spLocks noGrp="1"/>
          </p:cNvSpPr>
          <p:nvPr>
            <p:ph idx="1"/>
          </p:nvPr>
        </p:nvSpPr>
        <p:spPr/>
        <p:txBody>
          <a:bodyPr/>
          <a:lstStyle/>
          <a:p>
            <a:r>
              <a:rPr lang="en-US" dirty="0"/>
              <a:t>Azure App Service enables you to build and host web apps, mobile back ends, and RESTful APIs in the programming language of your choice without managing infrastructure. It offers auto-scaling and high availability, supports both Windows and Linux, and enables automated deployments from GitHub, Azure DevOps, or any Git repo. Learn how to use Azure App Service with our </a:t>
            </a:r>
            <a:r>
              <a:rPr lang="en-US" dirty="0" err="1"/>
              <a:t>quickstarts</a:t>
            </a:r>
            <a:r>
              <a:rPr lang="en-US" dirty="0"/>
              <a:t>, tutorials, and samples.</a:t>
            </a:r>
            <a:endParaRPr lang="en-IN" dirty="0"/>
          </a:p>
        </p:txBody>
      </p:sp>
    </p:spTree>
    <p:extLst>
      <p:ext uri="{BB962C8B-B14F-4D97-AF65-F5344CB8AC3E}">
        <p14:creationId xmlns:p14="http://schemas.microsoft.com/office/powerpoint/2010/main" val="787045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835A-8FDD-4A5B-BD42-0A6DBA75C582}"/>
              </a:ext>
            </a:extLst>
          </p:cNvPr>
          <p:cNvSpPr>
            <a:spLocks noGrp="1"/>
          </p:cNvSpPr>
          <p:nvPr>
            <p:ph type="title"/>
          </p:nvPr>
        </p:nvSpPr>
        <p:spPr/>
        <p:txBody>
          <a:bodyPr/>
          <a:lstStyle/>
          <a:p>
            <a:r>
              <a:rPr lang="en-US" b="1" dirty="0"/>
              <a:t>Azure Kubernetes Service (AKS)</a:t>
            </a:r>
            <a:br>
              <a:rPr lang="en-US" b="1" dirty="0"/>
            </a:br>
            <a:endParaRPr lang="en-IN" dirty="0"/>
          </a:p>
        </p:txBody>
      </p:sp>
      <p:sp>
        <p:nvSpPr>
          <p:cNvPr id="3" name="Content Placeholder 2">
            <a:extLst>
              <a:ext uri="{FF2B5EF4-FFF2-40B4-BE49-F238E27FC236}">
                <a16:creationId xmlns:a16="http://schemas.microsoft.com/office/drawing/2014/main" id="{A4508191-60F5-40FD-8CC6-7416C102F3FD}"/>
              </a:ext>
            </a:extLst>
          </p:cNvPr>
          <p:cNvSpPr>
            <a:spLocks noGrp="1"/>
          </p:cNvSpPr>
          <p:nvPr>
            <p:ph idx="1"/>
          </p:nvPr>
        </p:nvSpPr>
        <p:spPr/>
        <p:txBody>
          <a:bodyPr/>
          <a:lstStyle/>
          <a:p>
            <a:r>
              <a:rPr lang="en-US" dirty="0"/>
              <a:t>Azure Kubernetes Service (AKS) manages your hosted Kubernetes environment, making it quick and easy to deploy and manage containerized applications without container orchestration expertise. It also eliminates the burden of ongoing operations and maintenance by provisioning, upgrading, and scaling resources on demand, without taking your applications offline.</a:t>
            </a:r>
          </a:p>
          <a:p>
            <a:endParaRPr lang="en-IN" dirty="0"/>
          </a:p>
        </p:txBody>
      </p:sp>
    </p:spTree>
    <p:extLst>
      <p:ext uri="{BB962C8B-B14F-4D97-AF65-F5344CB8AC3E}">
        <p14:creationId xmlns:p14="http://schemas.microsoft.com/office/powerpoint/2010/main" val="189879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7774-3373-4FE1-9070-0158AFDC2337}"/>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E7F6E2B3-EC69-41BC-8F66-003A5A79EE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4381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8290-40C6-4C56-B482-9E4285BC1FF6}"/>
              </a:ext>
            </a:extLst>
          </p:cNvPr>
          <p:cNvSpPr>
            <a:spLocks noGrp="1"/>
          </p:cNvSpPr>
          <p:nvPr>
            <p:ph type="title"/>
          </p:nvPr>
        </p:nvSpPr>
        <p:spPr/>
        <p:txBody>
          <a:bodyPr/>
          <a:lstStyle/>
          <a:p>
            <a:r>
              <a:rPr lang="en-IN" dirty="0"/>
              <a:t>What is Container?</a:t>
            </a:r>
          </a:p>
        </p:txBody>
      </p:sp>
      <p:sp>
        <p:nvSpPr>
          <p:cNvPr id="3" name="Content Placeholder 2">
            <a:extLst>
              <a:ext uri="{FF2B5EF4-FFF2-40B4-BE49-F238E27FC236}">
                <a16:creationId xmlns:a16="http://schemas.microsoft.com/office/drawing/2014/main" id="{3A63AE49-8A39-4BAB-8666-464A59BB90E3}"/>
              </a:ext>
            </a:extLst>
          </p:cNvPr>
          <p:cNvSpPr>
            <a:spLocks noGrp="1"/>
          </p:cNvSpPr>
          <p:nvPr>
            <p:ph idx="1"/>
          </p:nvPr>
        </p:nvSpPr>
        <p:spPr/>
        <p:txBody>
          <a:bodyPr/>
          <a:lstStyle/>
          <a:p>
            <a:r>
              <a:rPr lang="en-US" dirty="0"/>
              <a:t>A container is a standard unit of software that packages up code and all its dependencies so the application runs quickly and reliably from one computing environment to another. </a:t>
            </a:r>
          </a:p>
          <a:p>
            <a:r>
              <a:rPr lang="en-US" dirty="0"/>
              <a:t>A Docker container image is a lightweight, standalone, executable package of software that includes everything needed to run an application: code, runtime, system tools, system libraries and settings.</a:t>
            </a:r>
            <a:endParaRPr lang="en-IN" dirty="0"/>
          </a:p>
        </p:txBody>
      </p:sp>
    </p:spTree>
    <p:extLst>
      <p:ext uri="{BB962C8B-B14F-4D97-AF65-F5344CB8AC3E}">
        <p14:creationId xmlns:p14="http://schemas.microsoft.com/office/powerpoint/2010/main" val="342080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BB30-2B2C-457C-AD5A-543500177EC8}"/>
              </a:ext>
            </a:extLst>
          </p:cNvPr>
          <p:cNvSpPr>
            <a:spLocks noGrp="1"/>
          </p:cNvSpPr>
          <p:nvPr>
            <p:ph type="title"/>
          </p:nvPr>
        </p:nvSpPr>
        <p:spPr/>
        <p:txBody>
          <a:bodyPr/>
          <a:lstStyle/>
          <a:p>
            <a:r>
              <a:rPr lang="en-IN" dirty="0"/>
              <a:t>Kubernetes</a:t>
            </a:r>
          </a:p>
        </p:txBody>
      </p:sp>
      <p:sp>
        <p:nvSpPr>
          <p:cNvPr id="3" name="Content Placeholder 2">
            <a:extLst>
              <a:ext uri="{FF2B5EF4-FFF2-40B4-BE49-F238E27FC236}">
                <a16:creationId xmlns:a16="http://schemas.microsoft.com/office/drawing/2014/main" id="{4DC50966-6D4F-4017-A0C8-82C23AC0465D}"/>
              </a:ext>
            </a:extLst>
          </p:cNvPr>
          <p:cNvSpPr>
            <a:spLocks noGrp="1"/>
          </p:cNvSpPr>
          <p:nvPr>
            <p:ph idx="1"/>
          </p:nvPr>
        </p:nvSpPr>
        <p:spPr/>
        <p:txBody>
          <a:bodyPr/>
          <a:lstStyle/>
          <a:p>
            <a:r>
              <a:rPr lang="en-US" dirty="0"/>
              <a:t>Kubernetes (K8s) is an open-source system for automating deployment, scaling, and management of containerized applications.</a:t>
            </a:r>
          </a:p>
          <a:p>
            <a:r>
              <a:rPr lang="en-US" dirty="0"/>
              <a:t>It groups containers that make up an application into logical units for easy management and discovery. Kubernetes builds upon 15 years of experience of running production workloads at Google, combined with best-of-breed ideas and practices from the community.</a:t>
            </a:r>
          </a:p>
          <a:p>
            <a:pPr marL="0" indent="0">
              <a:buNone/>
            </a:pPr>
            <a:endParaRPr lang="en-US" dirty="0"/>
          </a:p>
        </p:txBody>
      </p:sp>
    </p:spTree>
    <p:extLst>
      <p:ext uri="{BB962C8B-B14F-4D97-AF65-F5344CB8AC3E}">
        <p14:creationId xmlns:p14="http://schemas.microsoft.com/office/powerpoint/2010/main" val="2372978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3EC9-4A99-4ED6-8126-8A2A57A8C99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D247E53-1262-475D-B98E-571FB106AE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61" y="0"/>
            <a:ext cx="12174939" cy="6857999"/>
          </a:xfrm>
        </p:spPr>
      </p:pic>
    </p:spTree>
    <p:extLst>
      <p:ext uri="{BB962C8B-B14F-4D97-AF65-F5344CB8AC3E}">
        <p14:creationId xmlns:p14="http://schemas.microsoft.com/office/powerpoint/2010/main" val="2576904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C2A5-55E8-46BD-AFFD-AB0600B3327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443FE4C-BFAD-4C2C-93BA-A3AEBB594A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78479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2FB81-660E-4123-BCDC-FC270D7A07C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23D0117-6A9C-4CD8-8E34-55E95BA40B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722021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3249E-9FF3-444F-9EB2-DF1DA418B30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B3BC7D6-F7C7-43E4-AF57-9E8293E7FC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40020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368</TotalTime>
  <Words>299</Words>
  <Application>Microsoft Office PowerPoint</Application>
  <PresentationFormat>Widescreen</PresentationFormat>
  <Paragraphs>21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Azure Kubernetes Service (AKS) </vt:lpstr>
      <vt:lpstr>Azure Kubernetes Service (AKS) </vt:lpstr>
      <vt:lpstr>PowerPoint Presentation</vt:lpstr>
      <vt:lpstr>What is Container?</vt:lpstr>
      <vt:lpstr>Kubernetes</vt:lpstr>
      <vt:lpstr>PowerPoint Presentation</vt:lpstr>
      <vt:lpstr>PowerPoint Presentation</vt:lpstr>
      <vt:lpstr>PowerPoint Presentation</vt:lpstr>
      <vt:lpstr>PowerPoint Presentation</vt:lpstr>
      <vt:lpstr>bash</vt:lpstr>
      <vt:lpstr>Powershell</vt:lpstr>
      <vt:lpstr>Azure App Service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Selvakumar Shanmugam</dc:creator>
  <cp:lastModifiedBy>Selvakumar Shanmugam</cp:lastModifiedBy>
  <cp:revision>7</cp:revision>
  <dcterms:created xsi:type="dcterms:W3CDTF">2019-03-25T16:59:39Z</dcterms:created>
  <dcterms:modified xsi:type="dcterms:W3CDTF">2019-03-25T23:08:23Z</dcterms:modified>
</cp:coreProperties>
</file>