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604275-385B-4F19-AD05-9AD7C0C85790}" type="datetimeFigureOut">
              <a:rPr lang="en-IN" smtClean="0"/>
              <a:t>27/03/2019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D8657-0B70-4F66-9317-DC61E7227B05}" type="slidenum">
              <a:rPr lang="en-IN" smtClean="0"/>
              <a:t>‹#›</a:t>
            </a:fld>
            <a:endParaRPr lang="en-IN"/>
          </a:p>
        </p:txBody>
      </p:sp>
    </p:spTree>
    <p:extLst>
      <p:ext uri="{BB962C8B-B14F-4D97-AF65-F5344CB8AC3E}">
        <p14:creationId xmlns:p14="http://schemas.microsoft.com/office/powerpoint/2010/main" val="1684386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604275-385B-4F19-AD05-9AD7C0C85790}" type="datetimeFigureOut">
              <a:rPr lang="en-IN" smtClean="0"/>
              <a:t>27/03/2019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7D8657-0B70-4F66-9317-DC61E7227B05}" type="slidenum">
              <a:rPr lang="en-IN" smtClean="0"/>
              <a:t>‹#›</a:t>
            </a:fld>
            <a:endParaRPr lang="en-IN"/>
          </a:p>
        </p:txBody>
      </p:sp>
    </p:spTree>
    <p:extLst>
      <p:ext uri="{BB962C8B-B14F-4D97-AF65-F5344CB8AC3E}">
        <p14:creationId xmlns:p14="http://schemas.microsoft.com/office/powerpoint/2010/main" val="203655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B604275-385B-4F19-AD05-9AD7C0C85790}" type="datetimeFigureOut">
              <a:rPr lang="en-IN" smtClean="0"/>
              <a:t>27/03/2019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D8657-0B70-4F66-9317-DC61E7227B05}" type="slidenum">
              <a:rPr lang="en-IN" smtClean="0"/>
              <a:t>‹#›</a:t>
            </a:fld>
            <a:endParaRPr lang="en-IN"/>
          </a:p>
        </p:txBody>
      </p:sp>
    </p:spTree>
    <p:extLst>
      <p:ext uri="{BB962C8B-B14F-4D97-AF65-F5344CB8AC3E}">
        <p14:creationId xmlns:p14="http://schemas.microsoft.com/office/powerpoint/2010/main" val="930282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B604275-385B-4F19-AD05-9AD7C0C85790}" type="datetimeFigureOut">
              <a:rPr lang="en-IN" smtClean="0"/>
              <a:t>27/03/2019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D8657-0B70-4F66-9317-DC61E7227B0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53194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604275-385B-4F19-AD05-9AD7C0C85790}" type="datetimeFigureOut">
              <a:rPr lang="en-IN" smtClean="0"/>
              <a:t>27/03/2019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D8657-0B70-4F66-9317-DC61E7227B05}" type="slidenum">
              <a:rPr lang="en-IN" smtClean="0"/>
              <a:t>‹#›</a:t>
            </a:fld>
            <a:endParaRPr lang="en-IN"/>
          </a:p>
        </p:txBody>
      </p:sp>
    </p:spTree>
    <p:extLst>
      <p:ext uri="{BB962C8B-B14F-4D97-AF65-F5344CB8AC3E}">
        <p14:creationId xmlns:p14="http://schemas.microsoft.com/office/powerpoint/2010/main" val="1655108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B604275-385B-4F19-AD05-9AD7C0C85790}" type="datetimeFigureOut">
              <a:rPr lang="en-IN" smtClean="0"/>
              <a:t>27/03/2019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D8657-0B70-4F66-9317-DC61E7227B05}" type="slidenum">
              <a:rPr lang="en-IN" smtClean="0"/>
              <a:t>‹#›</a:t>
            </a:fld>
            <a:endParaRPr lang="en-IN"/>
          </a:p>
        </p:txBody>
      </p:sp>
    </p:spTree>
    <p:extLst>
      <p:ext uri="{BB962C8B-B14F-4D97-AF65-F5344CB8AC3E}">
        <p14:creationId xmlns:p14="http://schemas.microsoft.com/office/powerpoint/2010/main" val="3996152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B604275-385B-4F19-AD05-9AD7C0C85790}" type="datetimeFigureOut">
              <a:rPr lang="en-IN" smtClean="0"/>
              <a:t>27/03/2019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D8657-0B70-4F66-9317-DC61E7227B05}" type="slidenum">
              <a:rPr lang="en-IN" smtClean="0"/>
              <a:t>‹#›</a:t>
            </a:fld>
            <a:endParaRPr lang="en-IN"/>
          </a:p>
        </p:txBody>
      </p:sp>
    </p:spTree>
    <p:extLst>
      <p:ext uri="{BB962C8B-B14F-4D97-AF65-F5344CB8AC3E}">
        <p14:creationId xmlns:p14="http://schemas.microsoft.com/office/powerpoint/2010/main" val="251054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604275-385B-4F19-AD05-9AD7C0C85790}" type="datetimeFigureOut">
              <a:rPr lang="en-IN" smtClean="0"/>
              <a:t>27/03/2019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D8657-0B70-4F66-9317-DC61E7227B05}" type="slidenum">
              <a:rPr lang="en-IN" smtClean="0"/>
              <a:t>‹#›</a:t>
            </a:fld>
            <a:endParaRPr lang="en-IN"/>
          </a:p>
        </p:txBody>
      </p:sp>
    </p:spTree>
    <p:extLst>
      <p:ext uri="{BB962C8B-B14F-4D97-AF65-F5344CB8AC3E}">
        <p14:creationId xmlns:p14="http://schemas.microsoft.com/office/powerpoint/2010/main" val="1099019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604275-385B-4F19-AD05-9AD7C0C85790}" type="datetimeFigureOut">
              <a:rPr lang="en-IN" smtClean="0"/>
              <a:t>27/03/2019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D8657-0B70-4F66-9317-DC61E7227B05}" type="slidenum">
              <a:rPr lang="en-IN" smtClean="0"/>
              <a:t>‹#›</a:t>
            </a:fld>
            <a:endParaRPr lang="en-IN"/>
          </a:p>
        </p:txBody>
      </p:sp>
    </p:spTree>
    <p:extLst>
      <p:ext uri="{BB962C8B-B14F-4D97-AF65-F5344CB8AC3E}">
        <p14:creationId xmlns:p14="http://schemas.microsoft.com/office/powerpoint/2010/main" val="3231431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B604275-385B-4F19-AD05-9AD7C0C85790}" type="datetimeFigureOut">
              <a:rPr lang="en-IN" smtClean="0"/>
              <a:t>27/03/2019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D8657-0B70-4F66-9317-DC61E7227B05}" type="slidenum">
              <a:rPr lang="en-IN" smtClean="0"/>
              <a:t>‹#›</a:t>
            </a:fld>
            <a:endParaRPr lang="en-IN"/>
          </a:p>
        </p:txBody>
      </p:sp>
    </p:spTree>
    <p:extLst>
      <p:ext uri="{BB962C8B-B14F-4D97-AF65-F5344CB8AC3E}">
        <p14:creationId xmlns:p14="http://schemas.microsoft.com/office/powerpoint/2010/main" val="3562018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604275-385B-4F19-AD05-9AD7C0C85790}" type="datetimeFigureOut">
              <a:rPr lang="en-IN" smtClean="0"/>
              <a:t>27/03/2019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D8657-0B70-4F66-9317-DC61E7227B05}" type="slidenum">
              <a:rPr lang="en-IN" smtClean="0"/>
              <a:t>‹#›</a:t>
            </a:fld>
            <a:endParaRPr lang="en-IN"/>
          </a:p>
        </p:txBody>
      </p:sp>
    </p:spTree>
    <p:extLst>
      <p:ext uri="{BB962C8B-B14F-4D97-AF65-F5344CB8AC3E}">
        <p14:creationId xmlns:p14="http://schemas.microsoft.com/office/powerpoint/2010/main" val="356855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604275-385B-4F19-AD05-9AD7C0C85790}" type="datetimeFigureOut">
              <a:rPr lang="en-IN" smtClean="0"/>
              <a:t>27/03/2019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7D8657-0B70-4F66-9317-DC61E7227B05}" type="slidenum">
              <a:rPr lang="en-IN" smtClean="0"/>
              <a:t>‹#›</a:t>
            </a:fld>
            <a:endParaRPr lang="en-IN"/>
          </a:p>
        </p:txBody>
      </p:sp>
    </p:spTree>
    <p:extLst>
      <p:ext uri="{BB962C8B-B14F-4D97-AF65-F5344CB8AC3E}">
        <p14:creationId xmlns:p14="http://schemas.microsoft.com/office/powerpoint/2010/main" val="1466800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604275-385B-4F19-AD05-9AD7C0C85790}" type="datetimeFigureOut">
              <a:rPr lang="en-IN" smtClean="0"/>
              <a:t>27/03/2019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7D8657-0B70-4F66-9317-DC61E7227B05}" type="slidenum">
              <a:rPr lang="en-IN" smtClean="0"/>
              <a:t>‹#›</a:t>
            </a:fld>
            <a:endParaRPr lang="en-IN"/>
          </a:p>
        </p:txBody>
      </p:sp>
    </p:spTree>
    <p:extLst>
      <p:ext uri="{BB962C8B-B14F-4D97-AF65-F5344CB8AC3E}">
        <p14:creationId xmlns:p14="http://schemas.microsoft.com/office/powerpoint/2010/main" val="3757449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B604275-385B-4F19-AD05-9AD7C0C85790}" type="datetimeFigureOut">
              <a:rPr lang="en-IN" smtClean="0"/>
              <a:t>27/03/2019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C7D8657-0B70-4F66-9317-DC61E7227B05}" type="slidenum">
              <a:rPr lang="en-IN" smtClean="0"/>
              <a:t>‹#›</a:t>
            </a:fld>
            <a:endParaRPr lang="en-IN"/>
          </a:p>
        </p:txBody>
      </p:sp>
    </p:spTree>
    <p:extLst>
      <p:ext uri="{BB962C8B-B14F-4D97-AF65-F5344CB8AC3E}">
        <p14:creationId xmlns:p14="http://schemas.microsoft.com/office/powerpoint/2010/main" val="67322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B604275-385B-4F19-AD05-9AD7C0C85790}" type="datetimeFigureOut">
              <a:rPr lang="en-IN" smtClean="0"/>
              <a:t>27/03/2019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C7D8657-0B70-4F66-9317-DC61E7227B05}" type="slidenum">
              <a:rPr lang="en-IN" smtClean="0"/>
              <a:t>‹#›</a:t>
            </a:fld>
            <a:endParaRPr lang="en-IN"/>
          </a:p>
        </p:txBody>
      </p:sp>
    </p:spTree>
    <p:extLst>
      <p:ext uri="{BB962C8B-B14F-4D97-AF65-F5344CB8AC3E}">
        <p14:creationId xmlns:p14="http://schemas.microsoft.com/office/powerpoint/2010/main" val="1666046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B604275-385B-4F19-AD05-9AD7C0C85790}" type="datetimeFigureOut">
              <a:rPr lang="en-IN" smtClean="0"/>
              <a:t>27/03/2019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C7D8657-0B70-4F66-9317-DC61E7227B05}" type="slidenum">
              <a:rPr lang="en-IN" smtClean="0"/>
              <a:t>‹#›</a:t>
            </a:fld>
            <a:endParaRPr lang="en-IN"/>
          </a:p>
        </p:txBody>
      </p:sp>
    </p:spTree>
    <p:extLst>
      <p:ext uri="{BB962C8B-B14F-4D97-AF65-F5344CB8AC3E}">
        <p14:creationId xmlns:p14="http://schemas.microsoft.com/office/powerpoint/2010/main" val="630901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604275-385B-4F19-AD05-9AD7C0C85790}" type="datetimeFigureOut">
              <a:rPr lang="en-IN" smtClean="0"/>
              <a:t>27/03/2019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7D8657-0B70-4F66-9317-DC61E7227B05}" type="slidenum">
              <a:rPr lang="en-IN" smtClean="0"/>
              <a:t>‹#›</a:t>
            </a:fld>
            <a:endParaRPr lang="en-IN"/>
          </a:p>
        </p:txBody>
      </p:sp>
    </p:spTree>
    <p:extLst>
      <p:ext uri="{BB962C8B-B14F-4D97-AF65-F5344CB8AC3E}">
        <p14:creationId xmlns:p14="http://schemas.microsoft.com/office/powerpoint/2010/main" val="1498003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B604275-385B-4F19-AD05-9AD7C0C85790}" type="datetimeFigureOut">
              <a:rPr lang="en-IN" smtClean="0"/>
              <a:t>27/03/2019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C7D8657-0B70-4F66-9317-DC61E7227B05}" type="slidenum">
              <a:rPr lang="en-IN" smtClean="0"/>
              <a:t>‹#›</a:t>
            </a:fld>
            <a:endParaRPr lang="en-IN"/>
          </a:p>
        </p:txBody>
      </p:sp>
    </p:spTree>
    <p:extLst>
      <p:ext uri="{BB962C8B-B14F-4D97-AF65-F5344CB8AC3E}">
        <p14:creationId xmlns:p14="http://schemas.microsoft.com/office/powerpoint/2010/main" val="3169277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08EB-D2B2-4A9E-A1F1-66542BDA69E1}"/>
              </a:ext>
            </a:extLst>
          </p:cNvPr>
          <p:cNvSpPr>
            <a:spLocks noGrp="1"/>
          </p:cNvSpPr>
          <p:nvPr>
            <p:ph type="ctrTitle"/>
          </p:nvPr>
        </p:nvSpPr>
        <p:spPr/>
        <p:txBody>
          <a:bodyPr/>
          <a:lstStyle/>
          <a:p>
            <a:r>
              <a:rPr lang="en-IN" b="1" dirty="0"/>
              <a:t>App Service</a:t>
            </a:r>
            <a:br>
              <a:rPr lang="en-IN" b="1" dirty="0"/>
            </a:br>
            <a:endParaRPr lang="en-IN" dirty="0"/>
          </a:p>
        </p:txBody>
      </p:sp>
      <p:sp>
        <p:nvSpPr>
          <p:cNvPr id="3" name="Subtitle 2">
            <a:extLst>
              <a:ext uri="{FF2B5EF4-FFF2-40B4-BE49-F238E27FC236}">
                <a16:creationId xmlns:a16="http://schemas.microsoft.com/office/drawing/2014/main" id="{AE4EBB7A-A010-4E2F-9DB0-49063F411929}"/>
              </a:ext>
            </a:extLst>
          </p:cNvPr>
          <p:cNvSpPr>
            <a:spLocks noGrp="1"/>
          </p:cNvSpPr>
          <p:nvPr>
            <p:ph type="subTitle" idx="1"/>
          </p:nvPr>
        </p:nvSpPr>
        <p:spPr/>
        <p:txBody>
          <a:bodyPr/>
          <a:lstStyle/>
          <a:p>
            <a:r>
              <a:rPr lang="en-IN" dirty="0"/>
              <a:t>Karthick </a:t>
            </a:r>
            <a:r>
              <a:rPr lang="en-IN" dirty="0" err="1"/>
              <a:t>SElvam</a:t>
            </a:r>
            <a:endParaRPr lang="en-IN" dirty="0"/>
          </a:p>
        </p:txBody>
      </p:sp>
    </p:spTree>
    <p:extLst>
      <p:ext uri="{BB962C8B-B14F-4D97-AF65-F5344CB8AC3E}">
        <p14:creationId xmlns:p14="http://schemas.microsoft.com/office/powerpoint/2010/main" val="65752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BF9DC-D9BD-4615-A26F-D83EB03DF7C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FFD5534-2067-4AEE-A6F8-CADF363C55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843215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9D56-CCFA-4095-B4AE-0B647F32F95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0B54DD2-AF51-4811-8652-CB419137C4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895652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24519-A0B6-4744-9D10-58D59BA23E3E}"/>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31131DD9-959F-43CC-9A13-2D7AD90537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430139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4CBB-DEC9-42CA-9CE4-71B7C7D99AB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D4E70C1-D89B-4DC1-B403-9890287DB8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228965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F25DE-FD99-4805-8848-2B485A68B2A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4AC6CD4-5A74-4E77-8DA9-706F1BC351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333769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3E2D-6108-4C91-8C27-A3254872D0E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4127BBB-538F-43A1-A30A-2F0945FB28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674633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03DCC-EA98-43F5-976E-BED279C7F8F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C6DCB92-3251-4A8F-806C-1DF8AB00BB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254647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39818-603E-4EE5-8E75-40B89FC93E6A}"/>
              </a:ext>
            </a:extLst>
          </p:cNvPr>
          <p:cNvSpPr>
            <a:spLocks noGrp="1"/>
          </p:cNvSpPr>
          <p:nvPr>
            <p:ph type="title"/>
          </p:nvPr>
        </p:nvSpPr>
        <p:spPr/>
        <p:txBody>
          <a:bodyPr/>
          <a:lstStyle/>
          <a:p>
            <a:r>
              <a:rPr lang="en-IN" b="1" dirty="0"/>
              <a:t>Azure Notification Hubs</a:t>
            </a:r>
            <a:br>
              <a:rPr lang="en-IN" b="1" dirty="0"/>
            </a:br>
            <a:endParaRPr lang="en-IN" dirty="0"/>
          </a:p>
        </p:txBody>
      </p:sp>
      <p:sp>
        <p:nvSpPr>
          <p:cNvPr id="3" name="Content Placeholder 2">
            <a:extLst>
              <a:ext uri="{FF2B5EF4-FFF2-40B4-BE49-F238E27FC236}">
                <a16:creationId xmlns:a16="http://schemas.microsoft.com/office/drawing/2014/main" id="{5B3C69AC-D253-4E33-A857-B922B5C1E951}"/>
              </a:ext>
            </a:extLst>
          </p:cNvPr>
          <p:cNvSpPr>
            <a:spLocks noGrp="1"/>
          </p:cNvSpPr>
          <p:nvPr>
            <p:ph idx="1"/>
          </p:nvPr>
        </p:nvSpPr>
        <p:spPr/>
        <p:txBody>
          <a:bodyPr>
            <a:normAutofit fontScale="92500" lnSpcReduction="10000"/>
          </a:bodyPr>
          <a:lstStyle/>
          <a:p>
            <a:r>
              <a:rPr lang="en-US" dirty="0"/>
              <a:t>Azure Notification Hubs provide an easy-to-use and scaled-out push engine that allows you to send notifications to any platform (iOS, Android, Windows, Kindle, Baidu, etc.) from any backend (cloud or on-premises). Notification Hubs works great for both enterprise and consumer scenarios. Here are a few example scenarios:</a:t>
            </a:r>
          </a:p>
          <a:p>
            <a:pPr lvl="1"/>
            <a:r>
              <a:rPr lang="en-US" dirty="0"/>
              <a:t>Send breaking news notifications to millions with low latency.</a:t>
            </a:r>
          </a:p>
          <a:p>
            <a:pPr lvl="1"/>
            <a:r>
              <a:rPr lang="en-US" dirty="0"/>
              <a:t>Send location-based coupons to interested user segments.</a:t>
            </a:r>
          </a:p>
          <a:p>
            <a:pPr lvl="1"/>
            <a:r>
              <a:rPr lang="en-US" dirty="0"/>
              <a:t>Send event-related notifications to users or groups for media/sports/finance/gaming applications.</a:t>
            </a:r>
          </a:p>
          <a:p>
            <a:pPr lvl="1"/>
            <a:r>
              <a:rPr lang="en-US" dirty="0"/>
              <a:t>Push promotional contents to applications to engage and market to customers.</a:t>
            </a:r>
          </a:p>
          <a:p>
            <a:pPr lvl="1"/>
            <a:r>
              <a:rPr lang="en-US" dirty="0"/>
              <a:t>Notify users of enterprise events like new messages and work items.</a:t>
            </a:r>
          </a:p>
          <a:p>
            <a:pPr lvl="1"/>
            <a:r>
              <a:rPr lang="en-US" dirty="0"/>
              <a:t>Send codes for multi-factor authentication.</a:t>
            </a:r>
          </a:p>
        </p:txBody>
      </p:sp>
    </p:spTree>
    <p:extLst>
      <p:ext uri="{BB962C8B-B14F-4D97-AF65-F5344CB8AC3E}">
        <p14:creationId xmlns:p14="http://schemas.microsoft.com/office/powerpoint/2010/main" val="3203173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A9520-865C-4A75-AC8E-80181C8E995F}"/>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7F997F12-AE09-4EDE-B5C4-E54F84346F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172389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1599-9060-4017-9ADF-F026CEBC390B}"/>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5082FAD3-DA5A-4987-9CCC-A39A1BD74F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143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9D5-DF07-42C5-AD8E-CC0A9CA35137}"/>
              </a:ext>
            </a:extLst>
          </p:cNvPr>
          <p:cNvSpPr>
            <a:spLocks noGrp="1"/>
          </p:cNvSpPr>
          <p:nvPr>
            <p:ph type="title"/>
          </p:nvPr>
        </p:nvSpPr>
        <p:spPr/>
        <p:txBody>
          <a:bodyPr/>
          <a:lstStyle/>
          <a:p>
            <a:r>
              <a:rPr lang="en-IN" b="1" dirty="0"/>
              <a:t>App Service</a:t>
            </a:r>
            <a:br>
              <a:rPr lang="en-IN" b="1" dirty="0"/>
            </a:br>
            <a:endParaRPr lang="en-IN" dirty="0"/>
          </a:p>
        </p:txBody>
      </p:sp>
      <p:sp>
        <p:nvSpPr>
          <p:cNvPr id="3" name="Content Placeholder 2">
            <a:extLst>
              <a:ext uri="{FF2B5EF4-FFF2-40B4-BE49-F238E27FC236}">
                <a16:creationId xmlns:a16="http://schemas.microsoft.com/office/drawing/2014/main" id="{E7E06AD4-7B21-41CD-AE1F-13D9538A754C}"/>
              </a:ext>
            </a:extLst>
          </p:cNvPr>
          <p:cNvSpPr>
            <a:spLocks noGrp="1"/>
          </p:cNvSpPr>
          <p:nvPr>
            <p:ph idx="1"/>
          </p:nvPr>
        </p:nvSpPr>
        <p:spPr/>
        <p:txBody>
          <a:bodyPr/>
          <a:lstStyle/>
          <a:p>
            <a:r>
              <a:rPr lang="en-US" dirty="0"/>
              <a:t>Webapps have lot in common with containers</a:t>
            </a:r>
          </a:p>
          <a:p>
            <a:r>
              <a:rPr lang="en-US" dirty="0"/>
              <a:t>Essentially you r going to create and package your code on your local machine and then going to publish that code / upload that code in to your web app service</a:t>
            </a:r>
          </a:p>
          <a:p>
            <a:r>
              <a:rPr lang="en-US" dirty="0"/>
              <a:t>Microsoft Azure will take care of running the web app its in control of the infra structure, you don not have ssh no rdp in to that machine, and infect you don't have a lot of insights into the hardware itself now you should keep in mind that,</a:t>
            </a:r>
          </a:p>
          <a:p>
            <a:r>
              <a:rPr lang="en-US" dirty="0"/>
              <a:t>Microsoft is sharing the hardware between yourself and other clients in a tenant scenario</a:t>
            </a:r>
          </a:p>
        </p:txBody>
      </p:sp>
    </p:spTree>
    <p:extLst>
      <p:ext uri="{BB962C8B-B14F-4D97-AF65-F5344CB8AC3E}">
        <p14:creationId xmlns:p14="http://schemas.microsoft.com/office/powerpoint/2010/main" val="956588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3B85F-85C0-4C7F-9F73-0A4DF460C14F}"/>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E478D29E-B2E8-41C2-93F2-CFF7960C2E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407642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8451-0603-415C-B57C-A2DD8CF7244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18E90CA-EAA7-4012-B945-054332087E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614723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21096-EB94-4F4E-8B19-7741AF3BF9C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3FDAF8C-BD3B-4994-83FA-DFA9D43D04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864619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4A3D-D826-41C7-8075-7491C34AC06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9AC236C-0B7D-4E50-A1F1-4C0AE1072C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681225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61D9-2A07-43CB-B2CB-F16B0FD85E1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CEFD217-0CF8-4EC8-8219-F713D4FDF8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997519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258EB-74F2-4890-B638-55A97F14B87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94DAC7A-A498-42E8-832D-08F310F8A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01948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A34C3-37EC-4C04-99DC-B2C7CED7328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2EAFD8C-1192-4FFA-B74B-F7E53B71C4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611208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3628-DF43-40D0-B801-37B4230A6DB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48DFF22-C370-4CDA-BAD5-C41D42226A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595399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DF054-6A2E-4393-8F47-AC3350D6487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4EAB5DD-66EE-4426-8405-3AACE645BF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587261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1177B-113E-42E8-B339-EA4541BA9FA8}"/>
              </a:ext>
            </a:extLst>
          </p:cNvPr>
          <p:cNvSpPr>
            <a:spLocks noGrp="1"/>
          </p:cNvSpPr>
          <p:nvPr>
            <p:ph type="title"/>
          </p:nvPr>
        </p:nvSpPr>
        <p:spPr/>
        <p:txBody>
          <a:bodyPr/>
          <a:lstStyle/>
          <a:p>
            <a:r>
              <a:rPr lang="en-IN" dirty="0"/>
              <a:t>Function App</a:t>
            </a:r>
          </a:p>
        </p:txBody>
      </p:sp>
      <p:sp>
        <p:nvSpPr>
          <p:cNvPr id="3" name="Content Placeholder 2">
            <a:extLst>
              <a:ext uri="{FF2B5EF4-FFF2-40B4-BE49-F238E27FC236}">
                <a16:creationId xmlns:a16="http://schemas.microsoft.com/office/drawing/2014/main" id="{D05BAB7A-A69D-4256-9818-60887EEF7F19}"/>
              </a:ext>
            </a:extLst>
          </p:cNvPr>
          <p:cNvSpPr>
            <a:spLocks noGrp="1"/>
          </p:cNvSpPr>
          <p:nvPr>
            <p:ph idx="1"/>
          </p:nvPr>
        </p:nvSpPr>
        <p:spPr/>
        <p:txBody>
          <a:bodyPr/>
          <a:lstStyle/>
          <a:p>
            <a:r>
              <a:rPr lang="en-US" dirty="0"/>
              <a:t>Azure Functions is a solution for easily running small pieces of code, or "functions," in the cloud. You can write just the code you need for the problem at hand, without worrying about a whole application or the infrastructure to run it. Functions can make development even more productive, and you can use your development language of choice, such as C#, F#, Node.js, Java, or PHP. Pay only for the time your code runs and trust Azure to scale as needed. Azure Functions lets you develop serverless applications on Microsoft Azure.</a:t>
            </a:r>
          </a:p>
        </p:txBody>
      </p:sp>
    </p:spTree>
    <p:extLst>
      <p:ext uri="{BB962C8B-B14F-4D97-AF65-F5344CB8AC3E}">
        <p14:creationId xmlns:p14="http://schemas.microsoft.com/office/powerpoint/2010/main" val="326620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08DC9-1942-48CE-8F20-7FA38CD7CD0C}"/>
              </a:ext>
            </a:extLst>
          </p:cNvPr>
          <p:cNvSpPr>
            <a:spLocks noGrp="1"/>
          </p:cNvSpPr>
          <p:nvPr>
            <p:ph type="title"/>
          </p:nvPr>
        </p:nvSpPr>
        <p:spPr/>
        <p:txBody>
          <a:bodyPr/>
          <a:lstStyle/>
          <a:p>
            <a:r>
              <a:rPr lang="en-IN" b="1" dirty="0"/>
              <a:t>App Service</a:t>
            </a:r>
            <a:br>
              <a:rPr lang="en-IN" b="1" dirty="0"/>
            </a:br>
            <a:endParaRPr lang="en-IN" dirty="0"/>
          </a:p>
        </p:txBody>
      </p:sp>
      <p:sp>
        <p:nvSpPr>
          <p:cNvPr id="3" name="Content Placeholder 2">
            <a:extLst>
              <a:ext uri="{FF2B5EF4-FFF2-40B4-BE49-F238E27FC236}">
                <a16:creationId xmlns:a16="http://schemas.microsoft.com/office/drawing/2014/main" id="{02DAD288-31CE-4AC5-9264-3F0D82DDE65E}"/>
              </a:ext>
            </a:extLst>
          </p:cNvPr>
          <p:cNvSpPr>
            <a:spLocks noGrp="1"/>
          </p:cNvSpPr>
          <p:nvPr>
            <p:ph idx="1"/>
          </p:nvPr>
        </p:nvSpPr>
        <p:spPr/>
        <p:txBody>
          <a:bodyPr>
            <a:normAutofit lnSpcReduction="10000"/>
          </a:bodyPr>
          <a:lstStyle/>
          <a:p>
            <a:r>
              <a:rPr lang="en-US" dirty="0"/>
              <a:t>Azure App Service is a service for hosting web applications, REST APIs, and mobile back ends. You can develop in your favorite language, be it .NET, .NET Core, Java, Ruby, Node.js, PHP, or Python. Applications run and scale with ease on both Windows and Linux-based environments. For Linux-based environments, see App Service on Linux.</a:t>
            </a:r>
          </a:p>
          <a:p>
            <a:endParaRPr lang="en-US" dirty="0"/>
          </a:p>
          <a:p>
            <a:r>
              <a:rPr lang="en-US" dirty="0"/>
              <a:t>App Service not only adds the power of Microsoft Azure to your application, such as security, load balancing, autoscaling, and automated management. You can also take advantage of its DevOps capabilities, such as continuous deployment from Azure DevOps, GitHub, Docker Hub, and other sources, package management, staging environments, custom domain, and SSL certificates.</a:t>
            </a:r>
            <a:endParaRPr lang="en-IN" dirty="0"/>
          </a:p>
        </p:txBody>
      </p:sp>
    </p:spTree>
    <p:extLst>
      <p:ext uri="{BB962C8B-B14F-4D97-AF65-F5344CB8AC3E}">
        <p14:creationId xmlns:p14="http://schemas.microsoft.com/office/powerpoint/2010/main" val="3984519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93791-29B7-4C0F-9EAA-586BE6DEFDC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DBD92DF-7A85-4138-B80A-F4668BD2A8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6803873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32FA-6998-4D73-A35B-95A81491C3B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4BCD867-90B0-46B0-847B-FE8524F924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409446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AF944-3F61-427D-AC57-2C638A026977}"/>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E1657A25-44DC-4FE0-85C3-E4715E67E1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595482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007C8-9769-4685-8D7C-0B69FD191B3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C5691BE-9CC9-4A73-9C5C-1902CE47F3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449393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1A1D-D00C-43E1-BB94-877BBCD5B07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2CB9EEE-A08F-4953-9CA7-E952547DAA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447380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20222-C1CE-42E4-BBF8-6C3C9188722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40090E6-7306-45A6-BB38-6CFCDF43AA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735471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C1C4E-A6F6-4A09-B559-D211AD933A1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C961A0B-6490-4D05-8D0A-1D6620B01D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6445026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D1D98-E50D-47FA-8D5D-D771D49FB20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00DAB30-D9D0-4449-80D5-B68CD89CD0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077706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15939-2CCC-43A9-80CC-C9A22C5B99C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F0EC25D-C720-414A-9EC4-43BCF449C0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617660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11FA0-1F78-4FD1-A743-EC877C5A7F5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B117C93-413B-4BCF-8424-EFCB86BD41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457206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E295B-9449-4833-962B-AE9978E4DBD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137BD00-2C8E-435E-92D7-71442B0F4B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964970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E3879-A9F7-4983-BB12-56F9FDE46A6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0F47CB6-C8EC-4C49-9F40-0F67B444F7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704518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2F66F-D23A-4A4E-B050-56CFC76165E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BE7F47C-4DFE-46CD-8038-DF78D2888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65879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7F98B-DD50-400B-8254-EE2B8F62ED1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1F26D56-ECFE-4787-B812-3D646486B7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719756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CBE0-25FC-4153-BF07-02B90D5337A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806846F-B9AA-412F-B469-5E0117105A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240907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FAC1-76CB-4F86-85EF-AA500F692E9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9D88528-E85A-4197-BD27-803910F8D8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1068220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127</TotalTime>
  <Words>480</Words>
  <Application>Microsoft Office PowerPoint</Application>
  <PresentationFormat>Widescreen</PresentationFormat>
  <Paragraphs>21</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Century Gothic</vt:lpstr>
      <vt:lpstr>Wingdings 3</vt:lpstr>
      <vt:lpstr>Ion</vt:lpstr>
      <vt:lpstr>App Service </vt:lpstr>
      <vt:lpstr>App Service </vt:lpstr>
      <vt:lpstr>App Service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Azure Notification Hubs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Service</dc:title>
  <dc:creator>Selvakumar Shanmugam</dc:creator>
  <cp:lastModifiedBy>Selvakumar Shanmugam</cp:lastModifiedBy>
  <cp:revision>9</cp:revision>
  <dcterms:created xsi:type="dcterms:W3CDTF">2019-03-26T20:47:51Z</dcterms:created>
  <dcterms:modified xsi:type="dcterms:W3CDTF">2019-03-27T04:10:48Z</dcterms:modified>
</cp:coreProperties>
</file>