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7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9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85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33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8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5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8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5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0E0F6-ED0D-4ECC-9633-09238515CC1D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7DE5-9317-48A8-9476-FFC6C6AC8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0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QUALITY ANALYSIS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Link: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3188"/>
            <a:ext cx="9144000" cy="205388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KELSEY DAY</a:t>
            </a:r>
          </a:p>
          <a:p>
            <a:r>
              <a:rPr lang="en-US" sz="2400" b="1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MOHIT RAJESH DESAI</a:t>
            </a:r>
          </a:p>
          <a:p>
            <a:r>
              <a:rPr lang="en-US" sz="2400" b="1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RAGHAV MUTHUSAMY</a:t>
            </a:r>
          </a:p>
          <a:p>
            <a:r>
              <a:rPr lang="en-US" sz="2400" b="1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RAYMOND HAWKINS</a:t>
            </a:r>
            <a:endParaRPr lang="en-US" sz="2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6220"/>
            <a:ext cx="4881489" cy="3862873"/>
          </a:xfrm>
        </p:spPr>
        <p:txBody>
          <a:bodyPr/>
          <a:lstStyle/>
          <a:p>
            <a:pPr algn="ctr"/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2486" y="2006221"/>
            <a:ext cx="491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607169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Set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Techniques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Background Scenario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1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Multiple Linear Regression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Regression Tree Analysis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9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0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5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44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Corbel</vt:lpstr>
      <vt:lpstr>Segoe UI</vt:lpstr>
      <vt:lpstr>Wingdings</vt:lpstr>
      <vt:lpstr>Banded</vt:lpstr>
      <vt:lpstr>Retrospect</vt:lpstr>
      <vt:lpstr>WINE QUALITY ANALYSIS Link:</vt:lpstr>
      <vt:lpstr>Overview</vt:lpstr>
      <vt:lpstr>Introduction</vt:lpstr>
      <vt:lpstr>Scope</vt:lpstr>
      <vt:lpstr>Data Set</vt:lpstr>
      <vt:lpstr>Techniques</vt:lpstr>
      <vt:lpstr>Analysis</vt:lpstr>
      <vt:lpstr>Results</vt:lpstr>
      <vt:lpstr>Observations</vt:lpstr>
      <vt:lpstr>Conclusions</vt:lpstr>
      <vt:lpstr>References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 Link:</dc:title>
  <dc:creator>Microsoft account</dc:creator>
  <cp:lastModifiedBy>Microsoft account</cp:lastModifiedBy>
  <cp:revision>2</cp:revision>
  <dcterms:created xsi:type="dcterms:W3CDTF">2016-11-29T18:27:02Z</dcterms:created>
  <dcterms:modified xsi:type="dcterms:W3CDTF">2016-11-29T18:53:41Z</dcterms:modified>
</cp:coreProperties>
</file>