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3" r:id="rId4"/>
    <p:sldMasterId id="2147483684" r:id="rId5"/>
    <p:sldMasterId id="214748368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y="5143500" cx="9144000"/>
  <p:notesSz cx="6858000" cy="9190025"/>
  <p:embeddedFontLst>
    <p:embeddedFont>
      <p:font typeface="Garamond"/>
      <p:regular r:id="rId30"/>
      <p:bold r:id="rId31"/>
      <p:italic r:id="rId32"/>
      <p:boldItalic r:id="rId33"/>
    </p:embeddedFont>
    <p:embeddedFont>
      <p:font typeface="Open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24">
          <p15:clr>
            <a:srgbClr val="A4A3A4"/>
          </p15:clr>
        </p15:guide>
        <p15:guide id="2" pos="2928">
          <p15:clr>
            <a:srgbClr val="A4A3A4"/>
          </p15:clr>
        </p15:guide>
      </p15:sldGuideLst>
    </p:ext>
    <p:ext uri="{2D200454-40CA-4A62-9FC3-DE9A4176ACB9}">
      <p15:notesGuideLst>
        <p15:guide id="1" orient="horz" pos="2174">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24" orient="horz"/>
        <p:guide pos="2928"/>
      </p:guideLst>
    </p:cSldViewPr>
  </p:slideViewPr>
  <p:notesViewPr>
    <p:cSldViewPr snapToGrid="0">
      <p:cViewPr varScale="1">
        <p:scale>
          <a:sx n="100" d="100"/>
          <a:sy n="100" d="100"/>
        </p:scale>
        <p:origin x="0" y="0"/>
      </p:cViewPr>
      <p:guideLst>
        <p:guide pos="2174" orient="horz"/>
        <p:guide pos="288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Garamond-bold.fntdata"/><Relationship Id="rId30" Type="http://schemas.openxmlformats.org/officeDocument/2006/relationships/font" Target="fonts/Garamond-regular.fntdata"/><Relationship Id="rId11" Type="http://schemas.openxmlformats.org/officeDocument/2006/relationships/slide" Target="slides/slide4.xml"/><Relationship Id="rId33" Type="http://schemas.openxmlformats.org/officeDocument/2006/relationships/font" Target="fonts/Garamond-boldItalic.fntdata"/><Relationship Id="rId10" Type="http://schemas.openxmlformats.org/officeDocument/2006/relationships/slide" Target="slides/slide3.xml"/><Relationship Id="rId32" Type="http://schemas.openxmlformats.org/officeDocument/2006/relationships/font" Target="fonts/Garamond-italic.fntdata"/><Relationship Id="rId13" Type="http://schemas.openxmlformats.org/officeDocument/2006/relationships/slide" Target="slides/slide6.xml"/><Relationship Id="rId35" Type="http://schemas.openxmlformats.org/officeDocument/2006/relationships/font" Target="fonts/OpenSans-bold.fntdata"/><Relationship Id="rId12" Type="http://schemas.openxmlformats.org/officeDocument/2006/relationships/slide" Target="slides/slide5.xml"/><Relationship Id="rId34" Type="http://schemas.openxmlformats.org/officeDocument/2006/relationships/font" Target="fonts/OpenSans-regular.fntdata"/><Relationship Id="rId15" Type="http://schemas.openxmlformats.org/officeDocument/2006/relationships/slide" Target="slides/slide8.xml"/><Relationship Id="rId37" Type="http://schemas.openxmlformats.org/officeDocument/2006/relationships/font" Target="fonts/OpenSans-boldItalic.fntdata"/><Relationship Id="rId14" Type="http://schemas.openxmlformats.org/officeDocument/2006/relationships/slide" Target="slides/slide7.xml"/><Relationship Id="rId36" Type="http://schemas.openxmlformats.org/officeDocument/2006/relationships/font" Target="fonts/OpenSans-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1" type="body"/>
          </p:nvPr>
        </p:nvSpPr>
        <p:spPr>
          <a:xfrm>
            <a:off x="914400" y="4365625"/>
            <a:ext cx="5029200" cy="3871913"/>
          </a:xfrm>
          <a:prstGeom prst="rect">
            <a:avLst/>
          </a:prstGeom>
          <a:noFill/>
          <a:ln>
            <a:noFill/>
          </a:ln>
        </p:spPr>
        <p:txBody>
          <a:bodyPr anchorCtr="0" anchor="t" bIns="44450" lIns="90475" spcFirstLastPara="1" rIns="90475" wrap="square" tIns="4445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4" name="Google Shape;4;n"/>
          <p:cNvSpPr/>
          <p:nvPr>
            <p:ph idx="2" type="sldImg"/>
          </p:nvPr>
        </p:nvSpPr>
        <p:spPr>
          <a:xfrm>
            <a:off x="369888" y="690563"/>
            <a:ext cx="6121400" cy="3443287"/>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
        <p:nvSpPr>
          <p:cNvPr id="5" name="Google Shape;5;n"/>
          <p:cNvSpPr/>
          <p:nvPr/>
        </p:nvSpPr>
        <p:spPr>
          <a:xfrm>
            <a:off x="6389688" y="8791575"/>
            <a:ext cx="398462" cy="303213"/>
          </a:xfrm>
          <a:prstGeom prst="rect">
            <a:avLst/>
          </a:prstGeom>
          <a:noFill/>
          <a:ln>
            <a:noFill/>
          </a:ln>
        </p:spPr>
        <p:txBody>
          <a:bodyPr anchorCtr="0" anchor="ctr" bIns="44450" lIns="90475" spcFirstLastPara="1" rIns="90475" wrap="square" tIns="4445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notes"/>
          <p:cNvSpPr txBox="1"/>
          <p:nvPr>
            <p:ph idx="1" type="body"/>
          </p:nvPr>
        </p:nvSpPr>
        <p:spPr>
          <a:xfrm>
            <a:off x="914400" y="4365625"/>
            <a:ext cx="5029200" cy="3871913"/>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211" name="Google Shape;211;p1:notes"/>
          <p:cNvSpPr/>
          <p:nvPr>
            <p:ph idx="2" type="sldImg"/>
          </p:nvPr>
        </p:nvSpPr>
        <p:spPr>
          <a:xfrm>
            <a:off x="369888" y="690563"/>
            <a:ext cx="6121400" cy="3443287"/>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b59ef3a598_0_3:notes"/>
          <p:cNvSpPr txBox="1"/>
          <p:nvPr>
            <p:ph idx="1" type="body"/>
          </p:nvPr>
        </p:nvSpPr>
        <p:spPr>
          <a:xfrm>
            <a:off x="914400" y="4365625"/>
            <a:ext cx="5029200" cy="3871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286" name="Google Shape;286;gb59ef3a598_0_3:notes"/>
          <p:cNvSpPr/>
          <p:nvPr>
            <p:ph idx="2" type="sldImg"/>
          </p:nvPr>
        </p:nvSpPr>
        <p:spPr>
          <a:xfrm>
            <a:off x="369888" y="690563"/>
            <a:ext cx="6121500" cy="34434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9:notes"/>
          <p:cNvSpPr txBox="1"/>
          <p:nvPr>
            <p:ph idx="1" type="body"/>
          </p:nvPr>
        </p:nvSpPr>
        <p:spPr>
          <a:xfrm>
            <a:off x="914400" y="4365625"/>
            <a:ext cx="5029200" cy="3871913"/>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290" name="Google Shape;290;p9:notes"/>
          <p:cNvSpPr/>
          <p:nvPr>
            <p:ph idx="2" type="sldImg"/>
          </p:nvPr>
        </p:nvSpPr>
        <p:spPr>
          <a:xfrm>
            <a:off x="369888" y="690563"/>
            <a:ext cx="6121400" cy="3443287"/>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0:notes"/>
          <p:cNvSpPr txBox="1"/>
          <p:nvPr>
            <p:ph idx="1" type="body"/>
          </p:nvPr>
        </p:nvSpPr>
        <p:spPr>
          <a:xfrm>
            <a:off x="914400" y="4365625"/>
            <a:ext cx="5029200" cy="3871913"/>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rPr lang="en-US">
                <a:latin typeface="Arial"/>
                <a:ea typeface="Arial"/>
                <a:cs typeface="Arial"/>
                <a:sym typeface="Arial"/>
              </a:rPr>
              <a:t>A </a:t>
            </a:r>
            <a:r>
              <a:rPr b="1" lang="en-US">
                <a:latin typeface="Arial"/>
                <a:ea typeface="Arial"/>
                <a:cs typeface="Arial"/>
                <a:sym typeface="Arial"/>
              </a:rPr>
              <a:t>Normal  distribution </a:t>
            </a:r>
            <a:r>
              <a:rPr lang="en-US">
                <a:latin typeface="Arial"/>
                <a:ea typeface="Arial"/>
                <a:cs typeface="Arial"/>
                <a:sym typeface="Arial"/>
              </a:rPr>
              <a:t>is an important statistical data distribution pattern occurring in many  natural phenomena,  such as height,  blood pressure, lengths  of objects produced by machines, etc. Certain data, when graphed as a histogram(  data on the horizontal axis, amount  of data on the vertical axis), creates a bell shaped curve known as a normal curve, or normal distribution.</a:t>
            </a:r>
            <a:endParaRPr/>
          </a:p>
          <a:p>
            <a:pPr indent="0" lvl="0" marL="0" rtl="0" algn="l">
              <a:lnSpc>
                <a:spcPct val="100000"/>
              </a:lnSpc>
              <a:spcBef>
                <a:spcPts val="0"/>
              </a:spcBef>
              <a:spcAft>
                <a:spcPts val="0"/>
              </a:spcAft>
              <a:buSzPts val="1400"/>
              <a:buNone/>
            </a:pPr>
            <a:r>
              <a:t/>
            </a:r>
            <a:endParaRPr>
              <a:latin typeface="Arial"/>
              <a:ea typeface="Arial"/>
              <a:cs typeface="Arial"/>
              <a:sym typeface="Arial"/>
            </a:endParaRPr>
          </a:p>
          <a:p>
            <a:pPr indent="0" lvl="0" marL="0" rtl="0" algn="l">
              <a:lnSpc>
                <a:spcPct val="100000"/>
              </a:lnSpc>
              <a:spcBef>
                <a:spcPts val="0"/>
              </a:spcBef>
              <a:spcAft>
                <a:spcPts val="0"/>
              </a:spcAft>
              <a:buSzPts val="1400"/>
              <a:buNone/>
            </a:pPr>
            <a:r>
              <a:rPr b="1" lang="en-US">
                <a:latin typeface="Arial"/>
                <a:ea typeface="Arial"/>
                <a:cs typeface="Arial"/>
                <a:sym typeface="Arial"/>
              </a:rPr>
              <a:t>Normal distribution </a:t>
            </a:r>
            <a:r>
              <a:rPr lang="en-US">
                <a:latin typeface="Arial"/>
                <a:ea typeface="Arial"/>
                <a:cs typeface="Arial"/>
                <a:sym typeface="Arial"/>
              </a:rPr>
              <a:t>is symmetrical  with a single central peak at the mean (average) of the data. The shape of the curve is described as bell-shaped with the graph falling off evenly on either side of the mean. Fifty percent of the distribution lies to the left of the mean and fifty percent lies to the right of the mean.</a:t>
            </a:r>
            <a:endParaRPr/>
          </a:p>
          <a:p>
            <a:pPr indent="0" lvl="0" marL="0" rtl="0" algn="l">
              <a:lnSpc>
                <a:spcPct val="100000"/>
              </a:lnSpc>
              <a:spcBef>
                <a:spcPts val="0"/>
              </a:spcBef>
              <a:spcAft>
                <a:spcPts val="0"/>
              </a:spcAft>
              <a:buSzPts val="1400"/>
              <a:buNone/>
            </a:pPr>
            <a:r>
              <a:t/>
            </a:r>
            <a:endParaRPr>
              <a:latin typeface="Arial"/>
              <a:ea typeface="Arial"/>
              <a:cs typeface="Arial"/>
              <a:sym typeface="Arial"/>
            </a:endParaRPr>
          </a:p>
          <a:p>
            <a:pPr indent="0" lvl="0" marL="0" rtl="0" algn="l">
              <a:lnSpc>
                <a:spcPct val="100000"/>
              </a:lnSpc>
              <a:spcBef>
                <a:spcPts val="360"/>
              </a:spcBef>
              <a:spcAft>
                <a:spcPts val="0"/>
              </a:spcAft>
              <a:buSzPts val="1400"/>
              <a:buNone/>
            </a:pPr>
            <a:r>
              <a:t/>
            </a:r>
            <a:endParaRPr>
              <a:latin typeface="Arial"/>
              <a:ea typeface="Arial"/>
              <a:cs typeface="Arial"/>
              <a:sym typeface="Arial"/>
            </a:endParaRPr>
          </a:p>
        </p:txBody>
      </p:sp>
      <p:sp>
        <p:nvSpPr>
          <p:cNvPr id="296" name="Google Shape;296;p10:notes"/>
          <p:cNvSpPr txBox="1"/>
          <p:nvPr>
            <p:ph idx="12" type="sldNum"/>
          </p:nvPr>
        </p:nvSpPr>
        <p:spPr>
          <a:xfrm>
            <a:off x="3884613" y="8685213"/>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fld id="{00000000-1234-1234-1234-123412341234}" type="slidenum">
              <a:rPr b="1" i="0" lang="en-US" sz="2000" u="none" cap="none" strike="noStrike">
                <a:solidFill>
                  <a:srgbClr val="000000"/>
                </a:solidFill>
                <a:latin typeface="Arial"/>
                <a:ea typeface="Arial"/>
                <a:cs typeface="Arial"/>
                <a:sym typeface="Arial"/>
              </a:rPr>
              <a:t>‹#›</a:t>
            </a:fld>
            <a:endParaRPr b="1" i="0" sz="2000" u="none" cap="none" strike="noStrike">
              <a:solidFill>
                <a:srgbClr val="000000"/>
              </a:solidFill>
              <a:latin typeface="Arial"/>
              <a:ea typeface="Arial"/>
              <a:cs typeface="Arial"/>
              <a:sym typeface="Arial"/>
            </a:endParaRPr>
          </a:p>
        </p:txBody>
      </p:sp>
      <p:sp>
        <p:nvSpPr>
          <p:cNvPr id="297" name="Google Shape;297;p10:notes"/>
          <p:cNvSpPr txBox="1"/>
          <p:nvPr>
            <p:ph idx="11" type="ftr"/>
          </p:nvPr>
        </p:nvSpPr>
        <p:spPr>
          <a:xfrm>
            <a:off x="0" y="8685213"/>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2013 ExcelR Solutions. All Rights Reserved</a:t>
            </a:r>
            <a:endParaRPr b="0" i="0" sz="1400" u="none" cap="none" strike="noStrike">
              <a:solidFill>
                <a:srgbClr val="000000"/>
              </a:solidFill>
              <a:latin typeface="Arial"/>
              <a:ea typeface="Arial"/>
              <a:cs typeface="Arial"/>
              <a:sym typeface="Arial"/>
            </a:endParaRPr>
          </a:p>
        </p:txBody>
      </p:sp>
      <p:sp>
        <p:nvSpPr>
          <p:cNvPr id="298" name="Google Shape;298;p10:notes"/>
          <p:cNvSpPr/>
          <p:nvPr>
            <p:ph idx="2" type="sldImg"/>
          </p:nvPr>
        </p:nvSpPr>
        <p:spPr>
          <a:xfrm>
            <a:off x="369888" y="690563"/>
            <a:ext cx="6121400" cy="3443287"/>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1:notes"/>
          <p:cNvSpPr txBox="1"/>
          <p:nvPr>
            <p:ph idx="1" type="body"/>
          </p:nvPr>
        </p:nvSpPr>
        <p:spPr>
          <a:xfrm>
            <a:off x="914400" y="4365625"/>
            <a:ext cx="5029200" cy="3871913"/>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316" name="Google Shape;316;p11:notes"/>
          <p:cNvSpPr/>
          <p:nvPr>
            <p:ph idx="2" type="sldImg"/>
          </p:nvPr>
        </p:nvSpPr>
        <p:spPr>
          <a:xfrm>
            <a:off x="369888" y="690563"/>
            <a:ext cx="6121400" cy="3443287"/>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12:notes"/>
          <p:cNvSpPr txBox="1"/>
          <p:nvPr>
            <p:ph idx="1" type="body"/>
          </p:nvPr>
        </p:nvSpPr>
        <p:spPr>
          <a:xfrm>
            <a:off x="914400" y="4365625"/>
            <a:ext cx="5029200" cy="3871913"/>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321" name="Google Shape;321;p12:notes"/>
          <p:cNvSpPr/>
          <p:nvPr>
            <p:ph idx="2" type="sldImg"/>
          </p:nvPr>
        </p:nvSpPr>
        <p:spPr>
          <a:xfrm>
            <a:off x="369888" y="690563"/>
            <a:ext cx="6121400" cy="3443287"/>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13:notes"/>
          <p:cNvSpPr txBox="1"/>
          <p:nvPr>
            <p:ph idx="1" type="body"/>
          </p:nvPr>
        </p:nvSpPr>
        <p:spPr>
          <a:xfrm>
            <a:off x="914400" y="4365625"/>
            <a:ext cx="5029200" cy="3871913"/>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328" name="Google Shape;328;p13:notes"/>
          <p:cNvSpPr/>
          <p:nvPr>
            <p:ph idx="2" type="sldImg"/>
          </p:nvPr>
        </p:nvSpPr>
        <p:spPr>
          <a:xfrm>
            <a:off x="369888" y="690563"/>
            <a:ext cx="6121400" cy="3443287"/>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14:notes"/>
          <p:cNvSpPr txBox="1"/>
          <p:nvPr>
            <p:ph idx="1" type="body"/>
          </p:nvPr>
        </p:nvSpPr>
        <p:spPr>
          <a:xfrm>
            <a:off x="914400" y="4365625"/>
            <a:ext cx="5029200" cy="3871913"/>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333" name="Google Shape;333;p14:notes"/>
          <p:cNvSpPr/>
          <p:nvPr>
            <p:ph idx="2" type="sldImg"/>
          </p:nvPr>
        </p:nvSpPr>
        <p:spPr>
          <a:xfrm>
            <a:off x="369888" y="690563"/>
            <a:ext cx="6121400" cy="3443287"/>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15:notes"/>
          <p:cNvSpPr txBox="1"/>
          <p:nvPr>
            <p:ph idx="1" type="body"/>
          </p:nvPr>
        </p:nvSpPr>
        <p:spPr>
          <a:xfrm>
            <a:off x="914400" y="4365625"/>
            <a:ext cx="5029200" cy="3871913"/>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337" name="Google Shape;337;p15:notes"/>
          <p:cNvSpPr/>
          <p:nvPr>
            <p:ph idx="2" type="sldImg"/>
          </p:nvPr>
        </p:nvSpPr>
        <p:spPr>
          <a:xfrm>
            <a:off x="369888" y="690563"/>
            <a:ext cx="6121400" cy="3443287"/>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16:notes"/>
          <p:cNvSpPr txBox="1"/>
          <p:nvPr>
            <p:ph idx="1" type="body"/>
          </p:nvPr>
        </p:nvSpPr>
        <p:spPr>
          <a:xfrm>
            <a:off x="914400" y="4365625"/>
            <a:ext cx="5029200" cy="3871913"/>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342" name="Google Shape;342;p16:notes"/>
          <p:cNvSpPr/>
          <p:nvPr>
            <p:ph idx="2" type="sldImg"/>
          </p:nvPr>
        </p:nvSpPr>
        <p:spPr>
          <a:xfrm>
            <a:off x="369888" y="690563"/>
            <a:ext cx="6121400" cy="3443287"/>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17:notes"/>
          <p:cNvSpPr txBox="1"/>
          <p:nvPr>
            <p:ph idx="1" type="body"/>
          </p:nvPr>
        </p:nvSpPr>
        <p:spPr>
          <a:xfrm>
            <a:off x="914400" y="4365625"/>
            <a:ext cx="5029200" cy="3871913"/>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347" name="Google Shape;347;p17:notes"/>
          <p:cNvSpPr/>
          <p:nvPr>
            <p:ph idx="2" type="sldImg"/>
          </p:nvPr>
        </p:nvSpPr>
        <p:spPr>
          <a:xfrm>
            <a:off x="369888" y="690563"/>
            <a:ext cx="6121400" cy="3443287"/>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notes"/>
          <p:cNvSpPr txBox="1"/>
          <p:nvPr>
            <p:ph idx="1" type="body"/>
          </p:nvPr>
        </p:nvSpPr>
        <p:spPr>
          <a:xfrm>
            <a:off x="914400" y="4365625"/>
            <a:ext cx="5029200" cy="3871913"/>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rPr lang="en-US">
                <a:latin typeface="Arial"/>
                <a:ea typeface="Arial"/>
                <a:cs typeface="Arial"/>
                <a:sym typeface="Arial"/>
              </a:rPr>
              <a:t>A </a:t>
            </a:r>
            <a:r>
              <a:rPr b="1" lang="en-US">
                <a:latin typeface="Arial"/>
                <a:ea typeface="Arial"/>
                <a:cs typeface="Arial"/>
                <a:sym typeface="Arial"/>
              </a:rPr>
              <a:t>Normal  distribution </a:t>
            </a:r>
            <a:r>
              <a:rPr lang="en-US">
                <a:latin typeface="Arial"/>
                <a:ea typeface="Arial"/>
                <a:cs typeface="Arial"/>
                <a:sym typeface="Arial"/>
              </a:rPr>
              <a:t>is an important statistical data distribution pattern occurring in many  natural phenomena,  such as height,  blood pressure, lengths  of objects produced by machines, etc. Certain data, when graphed as a histogram(  data on the horizontal axis, amount  of data on the vertical axis), creates a bell shaped curve known as a normal curve, or normal distribution.</a:t>
            </a:r>
            <a:endParaRPr/>
          </a:p>
          <a:p>
            <a:pPr indent="0" lvl="0" marL="0" rtl="0" algn="l">
              <a:lnSpc>
                <a:spcPct val="100000"/>
              </a:lnSpc>
              <a:spcBef>
                <a:spcPts val="0"/>
              </a:spcBef>
              <a:spcAft>
                <a:spcPts val="0"/>
              </a:spcAft>
              <a:buSzPts val="1400"/>
              <a:buNone/>
            </a:pPr>
            <a:r>
              <a:t/>
            </a:r>
            <a:endParaRPr>
              <a:latin typeface="Arial"/>
              <a:ea typeface="Arial"/>
              <a:cs typeface="Arial"/>
              <a:sym typeface="Arial"/>
            </a:endParaRPr>
          </a:p>
          <a:p>
            <a:pPr indent="0" lvl="0" marL="0" rtl="0" algn="l">
              <a:lnSpc>
                <a:spcPct val="100000"/>
              </a:lnSpc>
              <a:spcBef>
                <a:spcPts val="0"/>
              </a:spcBef>
              <a:spcAft>
                <a:spcPts val="0"/>
              </a:spcAft>
              <a:buSzPts val="1400"/>
              <a:buNone/>
            </a:pPr>
            <a:r>
              <a:rPr b="1" lang="en-US">
                <a:latin typeface="Arial"/>
                <a:ea typeface="Arial"/>
                <a:cs typeface="Arial"/>
                <a:sym typeface="Arial"/>
              </a:rPr>
              <a:t>Normal distribution </a:t>
            </a:r>
            <a:r>
              <a:rPr lang="en-US">
                <a:latin typeface="Arial"/>
                <a:ea typeface="Arial"/>
                <a:cs typeface="Arial"/>
                <a:sym typeface="Arial"/>
              </a:rPr>
              <a:t>is symmetrical  with a single central peak at the mean (average) of the data. The shape of the curve is described as bell-shaped with the graph falling off evenly on either side of the mean. Fifty percent of the distribution lies to the left of the mean and fifty percent lies to the right of the mean.</a:t>
            </a:r>
            <a:endParaRPr/>
          </a:p>
          <a:p>
            <a:pPr indent="0" lvl="0" marL="0" rtl="0" algn="l">
              <a:lnSpc>
                <a:spcPct val="100000"/>
              </a:lnSpc>
              <a:spcBef>
                <a:spcPts val="0"/>
              </a:spcBef>
              <a:spcAft>
                <a:spcPts val="0"/>
              </a:spcAft>
              <a:buSzPts val="1400"/>
              <a:buNone/>
            </a:pPr>
            <a:r>
              <a:t/>
            </a:r>
            <a:endParaRPr>
              <a:latin typeface="Arial"/>
              <a:ea typeface="Arial"/>
              <a:cs typeface="Arial"/>
              <a:sym typeface="Arial"/>
            </a:endParaRPr>
          </a:p>
          <a:p>
            <a:pPr indent="0" lvl="0" marL="0" rtl="0" algn="l">
              <a:lnSpc>
                <a:spcPct val="100000"/>
              </a:lnSpc>
              <a:spcBef>
                <a:spcPts val="360"/>
              </a:spcBef>
              <a:spcAft>
                <a:spcPts val="0"/>
              </a:spcAft>
              <a:buSzPts val="1400"/>
              <a:buNone/>
            </a:pPr>
            <a:r>
              <a:t/>
            </a:r>
            <a:endParaRPr>
              <a:latin typeface="Arial"/>
              <a:ea typeface="Arial"/>
              <a:cs typeface="Arial"/>
              <a:sym typeface="Arial"/>
            </a:endParaRPr>
          </a:p>
        </p:txBody>
      </p:sp>
      <p:sp>
        <p:nvSpPr>
          <p:cNvPr id="216" name="Google Shape;216;p2:notes"/>
          <p:cNvSpPr txBox="1"/>
          <p:nvPr>
            <p:ph idx="12" type="sldNum"/>
          </p:nvPr>
        </p:nvSpPr>
        <p:spPr>
          <a:xfrm>
            <a:off x="3884613" y="8729663"/>
            <a:ext cx="2971800" cy="4587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fld id="{00000000-1234-1234-1234-123412341234}" type="slidenum">
              <a:rPr b="1" i="0" lang="en-US" sz="2000" u="none" cap="none" strike="noStrike">
                <a:solidFill>
                  <a:srgbClr val="000000"/>
                </a:solidFill>
                <a:latin typeface="Arial"/>
                <a:ea typeface="Arial"/>
                <a:cs typeface="Arial"/>
                <a:sym typeface="Arial"/>
              </a:rPr>
              <a:t>‹#›</a:t>
            </a:fld>
            <a:endParaRPr b="1" i="0" sz="2000" u="none" cap="none" strike="noStrike">
              <a:solidFill>
                <a:srgbClr val="000000"/>
              </a:solidFill>
              <a:latin typeface="Arial"/>
              <a:ea typeface="Arial"/>
              <a:cs typeface="Arial"/>
              <a:sym typeface="Arial"/>
            </a:endParaRPr>
          </a:p>
        </p:txBody>
      </p:sp>
      <p:sp>
        <p:nvSpPr>
          <p:cNvPr id="217" name="Google Shape;217;p2:notes"/>
          <p:cNvSpPr txBox="1"/>
          <p:nvPr>
            <p:ph idx="11" type="ftr"/>
          </p:nvPr>
        </p:nvSpPr>
        <p:spPr>
          <a:xfrm>
            <a:off x="0" y="8729663"/>
            <a:ext cx="2971800" cy="4587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2013 ExcelR Solutions. All Rights Reserved</a:t>
            </a:r>
            <a:endParaRPr b="0" i="0" sz="1400" u="none" cap="none" strike="noStrike">
              <a:solidFill>
                <a:srgbClr val="000000"/>
              </a:solidFill>
              <a:latin typeface="Arial"/>
              <a:ea typeface="Arial"/>
              <a:cs typeface="Arial"/>
              <a:sym typeface="Arial"/>
            </a:endParaRPr>
          </a:p>
        </p:txBody>
      </p:sp>
      <p:sp>
        <p:nvSpPr>
          <p:cNvPr id="218" name="Google Shape;218;p2:notes"/>
          <p:cNvSpPr/>
          <p:nvPr>
            <p:ph idx="2" type="sldImg"/>
          </p:nvPr>
        </p:nvSpPr>
        <p:spPr>
          <a:xfrm>
            <a:off x="369888" y="690563"/>
            <a:ext cx="6121400" cy="3443287"/>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18:notes"/>
          <p:cNvSpPr txBox="1"/>
          <p:nvPr>
            <p:ph idx="1" type="body"/>
          </p:nvPr>
        </p:nvSpPr>
        <p:spPr>
          <a:xfrm>
            <a:off x="914400" y="4365625"/>
            <a:ext cx="5029200" cy="3871913"/>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352" name="Google Shape;352;p18:notes"/>
          <p:cNvSpPr/>
          <p:nvPr>
            <p:ph idx="2" type="sldImg"/>
          </p:nvPr>
        </p:nvSpPr>
        <p:spPr>
          <a:xfrm>
            <a:off x="369888" y="690563"/>
            <a:ext cx="6121400" cy="3443287"/>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19:notes"/>
          <p:cNvSpPr txBox="1"/>
          <p:nvPr>
            <p:ph idx="1" type="body"/>
          </p:nvPr>
        </p:nvSpPr>
        <p:spPr>
          <a:xfrm>
            <a:off x="914400" y="4365625"/>
            <a:ext cx="5029200" cy="3871913"/>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357" name="Google Shape;357;p19:notes"/>
          <p:cNvSpPr/>
          <p:nvPr>
            <p:ph idx="2" type="sldImg"/>
          </p:nvPr>
        </p:nvSpPr>
        <p:spPr>
          <a:xfrm>
            <a:off x="369888" y="690563"/>
            <a:ext cx="6121400" cy="3443287"/>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21:notes"/>
          <p:cNvSpPr txBox="1"/>
          <p:nvPr>
            <p:ph idx="1" type="body"/>
          </p:nvPr>
        </p:nvSpPr>
        <p:spPr>
          <a:xfrm>
            <a:off x="914400" y="4365625"/>
            <a:ext cx="5029200" cy="3871913"/>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363" name="Google Shape;363;p21:notes"/>
          <p:cNvSpPr/>
          <p:nvPr>
            <p:ph idx="2" type="sldImg"/>
          </p:nvPr>
        </p:nvSpPr>
        <p:spPr>
          <a:xfrm>
            <a:off x="369888" y="690563"/>
            <a:ext cx="6121400" cy="3443287"/>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3:notes"/>
          <p:cNvSpPr txBox="1"/>
          <p:nvPr>
            <p:ph idx="1" type="body"/>
          </p:nvPr>
        </p:nvSpPr>
        <p:spPr>
          <a:xfrm>
            <a:off x="914400" y="4365625"/>
            <a:ext cx="5029200" cy="3871913"/>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rPr lang="en-US">
                <a:latin typeface="Arial"/>
                <a:ea typeface="Arial"/>
                <a:cs typeface="Arial"/>
                <a:sym typeface="Arial"/>
              </a:rPr>
              <a:t>A </a:t>
            </a:r>
            <a:r>
              <a:rPr b="1" lang="en-US">
                <a:latin typeface="Arial"/>
                <a:ea typeface="Arial"/>
                <a:cs typeface="Arial"/>
                <a:sym typeface="Arial"/>
              </a:rPr>
              <a:t>Normal  distribution </a:t>
            </a:r>
            <a:r>
              <a:rPr lang="en-US">
                <a:latin typeface="Arial"/>
                <a:ea typeface="Arial"/>
                <a:cs typeface="Arial"/>
                <a:sym typeface="Arial"/>
              </a:rPr>
              <a:t>is an important statistical data distribution pattern occurring in many  natural phenomena,  such as height,  blood pressure, lengths  of objects produced by machines, etc. Certain data, when graphed as a histogram(  data on the horizontal axis, amount  of data on the vertical axis), creates a bell shaped curve known as a normal curve, or normal distribution.</a:t>
            </a:r>
            <a:endParaRPr/>
          </a:p>
          <a:p>
            <a:pPr indent="0" lvl="0" marL="0" rtl="0" algn="l">
              <a:lnSpc>
                <a:spcPct val="100000"/>
              </a:lnSpc>
              <a:spcBef>
                <a:spcPts val="0"/>
              </a:spcBef>
              <a:spcAft>
                <a:spcPts val="0"/>
              </a:spcAft>
              <a:buSzPts val="1400"/>
              <a:buNone/>
            </a:pPr>
            <a:r>
              <a:t/>
            </a:r>
            <a:endParaRPr>
              <a:latin typeface="Arial"/>
              <a:ea typeface="Arial"/>
              <a:cs typeface="Arial"/>
              <a:sym typeface="Arial"/>
            </a:endParaRPr>
          </a:p>
          <a:p>
            <a:pPr indent="0" lvl="0" marL="0" rtl="0" algn="l">
              <a:lnSpc>
                <a:spcPct val="100000"/>
              </a:lnSpc>
              <a:spcBef>
                <a:spcPts val="0"/>
              </a:spcBef>
              <a:spcAft>
                <a:spcPts val="0"/>
              </a:spcAft>
              <a:buSzPts val="1400"/>
              <a:buNone/>
            </a:pPr>
            <a:r>
              <a:rPr b="1" lang="en-US">
                <a:latin typeface="Arial"/>
                <a:ea typeface="Arial"/>
                <a:cs typeface="Arial"/>
                <a:sym typeface="Arial"/>
              </a:rPr>
              <a:t>Normal distribution </a:t>
            </a:r>
            <a:r>
              <a:rPr lang="en-US">
                <a:latin typeface="Arial"/>
                <a:ea typeface="Arial"/>
                <a:cs typeface="Arial"/>
                <a:sym typeface="Arial"/>
              </a:rPr>
              <a:t>is symmetrical  with a single central peak at the mean (average) of the data. The shape of the curve is described as bell-shaped with the graph falling off evenly on either side of the mean. Fifty percent of the distribution lies to the left of the mean and fifty percent lies to the right of the mean.</a:t>
            </a:r>
            <a:endParaRPr/>
          </a:p>
          <a:p>
            <a:pPr indent="0" lvl="0" marL="0" rtl="0" algn="l">
              <a:lnSpc>
                <a:spcPct val="100000"/>
              </a:lnSpc>
              <a:spcBef>
                <a:spcPts val="0"/>
              </a:spcBef>
              <a:spcAft>
                <a:spcPts val="0"/>
              </a:spcAft>
              <a:buSzPts val="1400"/>
              <a:buNone/>
            </a:pPr>
            <a:r>
              <a:t/>
            </a:r>
            <a:endParaRPr>
              <a:latin typeface="Arial"/>
              <a:ea typeface="Arial"/>
              <a:cs typeface="Arial"/>
              <a:sym typeface="Arial"/>
            </a:endParaRPr>
          </a:p>
          <a:p>
            <a:pPr indent="0" lvl="0" marL="0" rtl="0" algn="l">
              <a:lnSpc>
                <a:spcPct val="100000"/>
              </a:lnSpc>
              <a:spcBef>
                <a:spcPts val="360"/>
              </a:spcBef>
              <a:spcAft>
                <a:spcPts val="0"/>
              </a:spcAft>
              <a:buSzPts val="1400"/>
              <a:buNone/>
            </a:pPr>
            <a:r>
              <a:t/>
            </a:r>
            <a:endParaRPr>
              <a:latin typeface="Arial"/>
              <a:ea typeface="Arial"/>
              <a:cs typeface="Arial"/>
              <a:sym typeface="Arial"/>
            </a:endParaRPr>
          </a:p>
        </p:txBody>
      </p:sp>
      <p:sp>
        <p:nvSpPr>
          <p:cNvPr id="225" name="Google Shape;225;p3:notes"/>
          <p:cNvSpPr txBox="1"/>
          <p:nvPr>
            <p:ph idx="12" type="sldNum"/>
          </p:nvPr>
        </p:nvSpPr>
        <p:spPr>
          <a:xfrm>
            <a:off x="3884613" y="8729663"/>
            <a:ext cx="2971800" cy="4587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fld id="{00000000-1234-1234-1234-123412341234}" type="slidenum">
              <a:rPr b="1" i="0" lang="en-US" sz="2000" u="none" cap="none" strike="noStrike">
                <a:solidFill>
                  <a:srgbClr val="000000"/>
                </a:solidFill>
                <a:latin typeface="Arial"/>
                <a:ea typeface="Arial"/>
                <a:cs typeface="Arial"/>
                <a:sym typeface="Arial"/>
              </a:rPr>
              <a:t>‹#›</a:t>
            </a:fld>
            <a:endParaRPr b="1" i="0" sz="2000" u="none" cap="none" strike="noStrike">
              <a:solidFill>
                <a:srgbClr val="000000"/>
              </a:solidFill>
              <a:latin typeface="Arial"/>
              <a:ea typeface="Arial"/>
              <a:cs typeface="Arial"/>
              <a:sym typeface="Arial"/>
            </a:endParaRPr>
          </a:p>
        </p:txBody>
      </p:sp>
      <p:sp>
        <p:nvSpPr>
          <p:cNvPr id="226" name="Google Shape;226;p3:notes"/>
          <p:cNvSpPr txBox="1"/>
          <p:nvPr>
            <p:ph idx="11" type="ftr"/>
          </p:nvPr>
        </p:nvSpPr>
        <p:spPr>
          <a:xfrm>
            <a:off x="0" y="8729663"/>
            <a:ext cx="2971800" cy="4587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2013 ExcelR Solutions. All Rights Reserved</a:t>
            </a:r>
            <a:endParaRPr b="0" i="0" sz="1400" u="none" cap="none" strike="noStrike">
              <a:solidFill>
                <a:srgbClr val="000000"/>
              </a:solidFill>
              <a:latin typeface="Arial"/>
              <a:ea typeface="Arial"/>
              <a:cs typeface="Arial"/>
              <a:sym typeface="Arial"/>
            </a:endParaRPr>
          </a:p>
        </p:txBody>
      </p:sp>
      <p:sp>
        <p:nvSpPr>
          <p:cNvPr id="227" name="Google Shape;227;p3:notes"/>
          <p:cNvSpPr/>
          <p:nvPr>
            <p:ph idx="2" type="sldImg"/>
          </p:nvPr>
        </p:nvSpPr>
        <p:spPr>
          <a:xfrm>
            <a:off x="369888" y="690563"/>
            <a:ext cx="6121400" cy="3443287"/>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4:notes"/>
          <p:cNvSpPr txBox="1"/>
          <p:nvPr>
            <p:ph idx="1" type="body"/>
          </p:nvPr>
        </p:nvSpPr>
        <p:spPr>
          <a:xfrm>
            <a:off x="914400" y="4365625"/>
            <a:ext cx="5029200" cy="3871913"/>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237" name="Google Shape;237;p4:notes"/>
          <p:cNvSpPr/>
          <p:nvPr>
            <p:ph idx="2" type="sldImg"/>
          </p:nvPr>
        </p:nvSpPr>
        <p:spPr>
          <a:xfrm>
            <a:off x="369888" y="690563"/>
            <a:ext cx="6121400" cy="3443287"/>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b59ef3a598_0_0:notes"/>
          <p:cNvSpPr txBox="1"/>
          <p:nvPr>
            <p:ph idx="1" type="body"/>
          </p:nvPr>
        </p:nvSpPr>
        <p:spPr>
          <a:xfrm>
            <a:off x="914400" y="4365625"/>
            <a:ext cx="5029200" cy="3871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246" name="Google Shape;246;gb59ef3a598_0_0:notes"/>
          <p:cNvSpPr/>
          <p:nvPr>
            <p:ph idx="2" type="sldImg"/>
          </p:nvPr>
        </p:nvSpPr>
        <p:spPr>
          <a:xfrm>
            <a:off x="369888" y="690563"/>
            <a:ext cx="6121500" cy="34434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5:notes"/>
          <p:cNvSpPr txBox="1"/>
          <p:nvPr>
            <p:ph idx="1" type="body"/>
          </p:nvPr>
        </p:nvSpPr>
        <p:spPr>
          <a:xfrm>
            <a:off x="914400" y="4365625"/>
            <a:ext cx="5029200" cy="3871913"/>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rPr lang="en-US">
                <a:latin typeface="Arial"/>
                <a:ea typeface="Arial"/>
                <a:cs typeface="Arial"/>
                <a:sym typeface="Arial"/>
              </a:rPr>
              <a:t>A </a:t>
            </a:r>
            <a:r>
              <a:rPr b="1" lang="en-US">
                <a:latin typeface="Arial"/>
                <a:ea typeface="Arial"/>
                <a:cs typeface="Arial"/>
                <a:sym typeface="Arial"/>
              </a:rPr>
              <a:t>Normal  distribution </a:t>
            </a:r>
            <a:r>
              <a:rPr lang="en-US">
                <a:latin typeface="Arial"/>
                <a:ea typeface="Arial"/>
                <a:cs typeface="Arial"/>
                <a:sym typeface="Arial"/>
              </a:rPr>
              <a:t>is an important statistical data distribution pattern occurring in many  natural phenomena,  such as height,  blood pressure, lengths  of objects produced by machines, etc. Certain data, when graphed as a histogram(  data on the horizontal axis, amount  of data on the vertical axis), creates a bell shaped curve known as a normal curve, or normal distribution.</a:t>
            </a:r>
            <a:endParaRPr/>
          </a:p>
          <a:p>
            <a:pPr indent="0" lvl="0" marL="0" rtl="0" algn="l">
              <a:lnSpc>
                <a:spcPct val="100000"/>
              </a:lnSpc>
              <a:spcBef>
                <a:spcPts val="0"/>
              </a:spcBef>
              <a:spcAft>
                <a:spcPts val="0"/>
              </a:spcAft>
              <a:buSzPts val="1400"/>
              <a:buNone/>
            </a:pPr>
            <a:r>
              <a:t/>
            </a:r>
            <a:endParaRPr>
              <a:latin typeface="Arial"/>
              <a:ea typeface="Arial"/>
              <a:cs typeface="Arial"/>
              <a:sym typeface="Arial"/>
            </a:endParaRPr>
          </a:p>
          <a:p>
            <a:pPr indent="0" lvl="0" marL="0" rtl="0" algn="l">
              <a:lnSpc>
                <a:spcPct val="100000"/>
              </a:lnSpc>
              <a:spcBef>
                <a:spcPts val="0"/>
              </a:spcBef>
              <a:spcAft>
                <a:spcPts val="0"/>
              </a:spcAft>
              <a:buSzPts val="1400"/>
              <a:buNone/>
            </a:pPr>
            <a:r>
              <a:rPr b="1" lang="en-US">
                <a:latin typeface="Arial"/>
                <a:ea typeface="Arial"/>
                <a:cs typeface="Arial"/>
                <a:sym typeface="Arial"/>
              </a:rPr>
              <a:t>Normal distribution </a:t>
            </a:r>
            <a:r>
              <a:rPr lang="en-US">
                <a:latin typeface="Arial"/>
                <a:ea typeface="Arial"/>
                <a:cs typeface="Arial"/>
                <a:sym typeface="Arial"/>
              </a:rPr>
              <a:t>is symmetrical  with a single central peak at the mean (average) of the data. The shape of the curve is described as bell-shaped with the graph falling off evenly on either side of the mean. Fifty percent of the distribution lies to the left of the mean and fifty percent lies to the right of the mean.</a:t>
            </a:r>
            <a:endParaRPr/>
          </a:p>
          <a:p>
            <a:pPr indent="0" lvl="0" marL="0" rtl="0" algn="l">
              <a:lnSpc>
                <a:spcPct val="100000"/>
              </a:lnSpc>
              <a:spcBef>
                <a:spcPts val="0"/>
              </a:spcBef>
              <a:spcAft>
                <a:spcPts val="0"/>
              </a:spcAft>
              <a:buSzPts val="1400"/>
              <a:buNone/>
            </a:pPr>
            <a:r>
              <a:t/>
            </a:r>
            <a:endParaRPr>
              <a:latin typeface="Arial"/>
              <a:ea typeface="Arial"/>
              <a:cs typeface="Arial"/>
              <a:sym typeface="Arial"/>
            </a:endParaRPr>
          </a:p>
          <a:p>
            <a:pPr indent="0" lvl="0" marL="0" rtl="0" algn="l">
              <a:lnSpc>
                <a:spcPct val="100000"/>
              </a:lnSpc>
              <a:spcBef>
                <a:spcPts val="360"/>
              </a:spcBef>
              <a:spcAft>
                <a:spcPts val="0"/>
              </a:spcAft>
              <a:buSzPts val="1400"/>
              <a:buNone/>
            </a:pPr>
            <a:r>
              <a:t/>
            </a:r>
            <a:endParaRPr>
              <a:latin typeface="Arial"/>
              <a:ea typeface="Arial"/>
              <a:cs typeface="Arial"/>
              <a:sym typeface="Arial"/>
            </a:endParaRPr>
          </a:p>
        </p:txBody>
      </p:sp>
      <p:sp>
        <p:nvSpPr>
          <p:cNvPr id="250" name="Google Shape;250;p5:notes"/>
          <p:cNvSpPr txBox="1"/>
          <p:nvPr>
            <p:ph idx="12" type="sldNum"/>
          </p:nvPr>
        </p:nvSpPr>
        <p:spPr>
          <a:xfrm>
            <a:off x="3884613" y="8729663"/>
            <a:ext cx="2971800" cy="4587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fld id="{00000000-1234-1234-1234-123412341234}" type="slidenum">
              <a:rPr b="1" i="0" lang="en-US" sz="2000" u="none" cap="none" strike="noStrike">
                <a:solidFill>
                  <a:srgbClr val="000000"/>
                </a:solidFill>
                <a:latin typeface="Arial"/>
                <a:ea typeface="Arial"/>
                <a:cs typeface="Arial"/>
                <a:sym typeface="Arial"/>
              </a:rPr>
              <a:t>‹#›</a:t>
            </a:fld>
            <a:endParaRPr b="1" i="0" sz="2000" u="none" cap="none" strike="noStrike">
              <a:solidFill>
                <a:srgbClr val="000000"/>
              </a:solidFill>
              <a:latin typeface="Arial"/>
              <a:ea typeface="Arial"/>
              <a:cs typeface="Arial"/>
              <a:sym typeface="Arial"/>
            </a:endParaRPr>
          </a:p>
        </p:txBody>
      </p:sp>
      <p:sp>
        <p:nvSpPr>
          <p:cNvPr id="251" name="Google Shape;251;p5:notes"/>
          <p:cNvSpPr txBox="1"/>
          <p:nvPr>
            <p:ph idx="11" type="ftr"/>
          </p:nvPr>
        </p:nvSpPr>
        <p:spPr>
          <a:xfrm>
            <a:off x="0" y="8729663"/>
            <a:ext cx="2971800" cy="4587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2013 ExcelR Solutions. All Rights Reserved</a:t>
            </a:r>
            <a:endParaRPr b="0" i="0" sz="1400" u="none" cap="none" strike="noStrike">
              <a:solidFill>
                <a:srgbClr val="000000"/>
              </a:solidFill>
              <a:latin typeface="Arial"/>
              <a:ea typeface="Arial"/>
              <a:cs typeface="Arial"/>
              <a:sym typeface="Arial"/>
            </a:endParaRPr>
          </a:p>
        </p:txBody>
      </p:sp>
      <p:sp>
        <p:nvSpPr>
          <p:cNvPr id="252" name="Google Shape;252;p5:notes"/>
          <p:cNvSpPr/>
          <p:nvPr>
            <p:ph idx="2" type="sldImg"/>
          </p:nvPr>
        </p:nvSpPr>
        <p:spPr>
          <a:xfrm>
            <a:off x="369888" y="690563"/>
            <a:ext cx="6121400" cy="3443287"/>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6:notes"/>
          <p:cNvSpPr txBox="1"/>
          <p:nvPr>
            <p:ph idx="1" type="body"/>
          </p:nvPr>
        </p:nvSpPr>
        <p:spPr>
          <a:xfrm>
            <a:off x="914400" y="4365625"/>
            <a:ext cx="5029200" cy="3871913"/>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261" name="Google Shape;261;p6:notes"/>
          <p:cNvSpPr/>
          <p:nvPr>
            <p:ph idx="2" type="sldImg"/>
          </p:nvPr>
        </p:nvSpPr>
        <p:spPr>
          <a:xfrm>
            <a:off x="369888" y="690563"/>
            <a:ext cx="6121400" cy="3443287"/>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7:notes"/>
          <p:cNvSpPr txBox="1"/>
          <p:nvPr>
            <p:ph idx="1" type="body"/>
          </p:nvPr>
        </p:nvSpPr>
        <p:spPr>
          <a:xfrm>
            <a:off x="914400" y="4365625"/>
            <a:ext cx="5029200" cy="3871913"/>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rPr lang="en-US">
                <a:latin typeface="Arial"/>
                <a:ea typeface="Arial"/>
                <a:cs typeface="Arial"/>
                <a:sym typeface="Arial"/>
              </a:rPr>
              <a:t>A </a:t>
            </a:r>
            <a:r>
              <a:rPr b="1" lang="en-US">
                <a:latin typeface="Arial"/>
                <a:ea typeface="Arial"/>
                <a:cs typeface="Arial"/>
                <a:sym typeface="Arial"/>
              </a:rPr>
              <a:t>Normal  distribution </a:t>
            </a:r>
            <a:r>
              <a:rPr lang="en-US">
                <a:latin typeface="Arial"/>
                <a:ea typeface="Arial"/>
                <a:cs typeface="Arial"/>
                <a:sym typeface="Arial"/>
              </a:rPr>
              <a:t>is an important statistical data distribution pattern occurring in many  natural phenomena,  such as height,  blood pressure, lengths  of objects produced by machines, etc. Certain data, when graphed as a histogram(  data on the horizontal axis, amount  of data on the vertical axis), creates a bell shaped curve known as a normal curve, or normal distribution.</a:t>
            </a:r>
            <a:endParaRPr/>
          </a:p>
          <a:p>
            <a:pPr indent="0" lvl="0" marL="0" rtl="0" algn="l">
              <a:lnSpc>
                <a:spcPct val="100000"/>
              </a:lnSpc>
              <a:spcBef>
                <a:spcPts val="0"/>
              </a:spcBef>
              <a:spcAft>
                <a:spcPts val="0"/>
              </a:spcAft>
              <a:buSzPts val="1400"/>
              <a:buNone/>
            </a:pPr>
            <a:r>
              <a:t/>
            </a:r>
            <a:endParaRPr>
              <a:latin typeface="Arial"/>
              <a:ea typeface="Arial"/>
              <a:cs typeface="Arial"/>
              <a:sym typeface="Arial"/>
            </a:endParaRPr>
          </a:p>
          <a:p>
            <a:pPr indent="0" lvl="0" marL="0" rtl="0" algn="l">
              <a:lnSpc>
                <a:spcPct val="100000"/>
              </a:lnSpc>
              <a:spcBef>
                <a:spcPts val="0"/>
              </a:spcBef>
              <a:spcAft>
                <a:spcPts val="0"/>
              </a:spcAft>
              <a:buSzPts val="1400"/>
              <a:buNone/>
            </a:pPr>
            <a:r>
              <a:rPr b="1" lang="en-US">
                <a:latin typeface="Arial"/>
                <a:ea typeface="Arial"/>
                <a:cs typeface="Arial"/>
                <a:sym typeface="Arial"/>
              </a:rPr>
              <a:t>Normal distribution </a:t>
            </a:r>
            <a:r>
              <a:rPr lang="en-US">
                <a:latin typeface="Arial"/>
                <a:ea typeface="Arial"/>
                <a:cs typeface="Arial"/>
                <a:sym typeface="Arial"/>
              </a:rPr>
              <a:t>is symmetrical  with a single central peak at the mean (average) of the data. The shape of the curve is described as bell-shaped with the graph falling off evenly on either side of the mean. Fifty percent of the distribution lies to the left of the mean and fifty percent lies to the right of the mean.</a:t>
            </a:r>
            <a:endParaRPr/>
          </a:p>
          <a:p>
            <a:pPr indent="0" lvl="0" marL="0" rtl="0" algn="l">
              <a:lnSpc>
                <a:spcPct val="100000"/>
              </a:lnSpc>
              <a:spcBef>
                <a:spcPts val="0"/>
              </a:spcBef>
              <a:spcAft>
                <a:spcPts val="0"/>
              </a:spcAft>
              <a:buSzPts val="1400"/>
              <a:buNone/>
            </a:pPr>
            <a:r>
              <a:t/>
            </a:r>
            <a:endParaRPr>
              <a:latin typeface="Arial"/>
              <a:ea typeface="Arial"/>
              <a:cs typeface="Arial"/>
              <a:sym typeface="Arial"/>
            </a:endParaRPr>
          </a:p>
          <a:p>
            <a:pPr indent="0" lvl="0" marL="0" rtl="0" algn="l">
              <a:lnSpc>
                <a:spcPct val="100000"/>
              </a:lnSpc>
              <a:spcBef>
                <a:spcPts val="360"/>
              </a:spcBef>
              <a:spcAft>
                <a:spcPts val="0"/>
              </a:spcAft>
              <a:buSzPts val="1400"/>
              <a:buNone/>
            </a:pPr>
            <a:r>
              <a:t/>
            </a:r>
            <a:endParaRPr>
              <a:latin typeface="Arial"/>
              <a:ea typeface="Arial"/>
              <a:cs typeface="Arial"/>
              <a:sym typeface="Arial"/>
            </a:endParaRPr>
          </a:p>
        </p:txBody>
      </p:sp>
      <p:sp>
        <p:nvSpPr>
          <p:cNvPr id="267" name="Google Shape;267;p7:notes"/>
          <p:cNvSpPr txBox="1"/>
          <p:nvPr>
            <p:ph idx="12" type="sldNum"/>
          </p:nvPr>
        </p:nvSpPr>
        <p:spPr>
          <a:xfrm>
            <a:off x="3884613" y="8685213"/>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fld id="{00000000-1234-1234-1234-123412341234}" type="slidenum">
              <a:rPr b="1" i="0" lang="en-US" sz="2000" u="none" cap="none" strike="noStrike">
                <a:solidFill>
                  <a:srgbClr val="000000"/>
                </a:solidFill>
                <a:latin typeface="Arial"/>
                <a:ea typeface="Arial"/>
                <a:cs typeface="Arial"/>
                <a:sym typeface="Arial"/>
              </a:rPr>
              <a:t>‹#›</a:t>
            </a:fld>
            <a:endParaRPr b="1" i="0" sz="2000" u="none" cap="none" strike="noStrike">
              <a:solidFill>
                <a:srgbClr val="000000"/>
              </a:solidFill>
              <a:latin typeface="Arial"/>
              <a:ea typeface="Arial"/>
              <a:cs typeface="Arial"/>
              <a:sym typeface="Arial"/>
            </a:endParaRPr>
          </a:p>
        </p:txBody>
      </p:sp>
      <p:sp>
        <p:nvSpPr>
          <p:cNvPr id="268" name="Google Shape;268;p7:notes"/>
          <p:cNvSpPr txBox="1"/>
          <p:nvPr>
            <p:ph idx="11" type="ftr"/>
          </p:nvPr>
        </p:nvSpPr>
        <p:spPr>
          <a:xfrm>
            <a:off x="0" y="8685213"/>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2013 ExcelR Solutions. All Rights Reserved</a:t>
            </a:r>
            <a:endParaRPr b="0" i="0" sz="1400" u="none" cap="none" strike="noStrike">
              <a:solidFill>
                <a:srgbClr val="000000"/>
              </a:solidFill>
              <a:latin typeface="Arial"/>
              <a:ea typeface="Arial"/>
              <a:cs typeface="Arial"/>
              <a:sym typeface="Arial"/>
            </a:endParaRPr>
          </a:p>
        </p:txBody>
      </p:sp>
      <p:sp>
        <p:nvSpPr>
          <p:cNvPr id="269" name="Google Shape;269;p7:notes"/>
          <p:cNvSpPr/>
          <p:nvPr>
            <p:ph idx="2" type="sldImg"/>
          </p:nvPr>
        </p:nvSpPr>
        <p:spPr>
          <a:xfrm>
            <a:off x="369888" y="690563"/>
            <a:ext cx="6121400" cy="3443287"/>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8:notes"/>
          <p:cNvSpPr txBox="1"/>
          <p:nvPr>
            <p:ph idx="1" type="body"/>
          </p:nvPr>
        </p:nvSpPr>
        <p:spPr>
          <a:xfrm>
            <a:off x="914400" y="4365625"/>
            <a:ext cx="5029200" cy="3871913"/>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277" name="Google Shape;277;p8:notes"/>
          <p:cNvSpPr/>
          <p:nvPr>
            <p:ph idx="2" type="sldImg"/>
          </p:nvPr>
        </p:nvSpPr>
        <p:spPr>
          <a:xfrm>
            <a:off x="369888" y="690563"/>
            <a:ext cx="6121400" cy="3443287"/>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 name="Shape 9"/>
        <p:cNvGrpSpPr/>
        <p:nvPr/>
      </p:nvGrpSpPr>
      <p:grpSpPr>
        <a:xfrm>
          <a:off x="0" y="0"/>
          <a:ext cx="0" cy="0"/>
          <a:chOff x="0" y="0"/>
          <a:chExt cx="0" cy="0"/>
        </a:xfrm>
      </p:grpSpPr>
      <p:sp>
        <p:nvSpPr>
          <p:cNvPr id="10" name="Google Shape;10;p2"/>
          <p:cNvSpPr txBox="1"/>
          <p:nvPr>
            <p:ph type="title"/>
          </p:nvPr>
        </p:nvSpPr>
        <p:spPr>
          <a:xfrm>
            <a:off x="395536" y="1347614"/>
            <a:ext cx="8229600" cy="85725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9pPr>
          </a:lstStyle>
          <a:p/>
        </p:txBody>
      </p:sp>
      <p:sp>
        <p:nvSpPr>
          <p:cNvPr id="11" name="Google Shape;11;p2"/>
          <p:cNvSpPr txBox="1"/>
          <p:nvPr>
            <p:ph idx="1" type="body"/>
          </p:nvPr>
        </p:nvSpPr>
        <p:spPr>
          <a:xfrm>
            <a:off x="685800" y="914400"/>
            <a:ext cx="8001000" cy="3543300"/>
          </a:xfrm>
          <a:prstGeom prst="rect">
            <a:avLst/>
          </a:prstGeom>
          <a:noFill/>
          <a:ln>
            <a:noFill/>
          </a:ln>
        </p:spPr>
        <p:txBody>
          <a:bodyPr anchorCtr="0" anchor="t" bIns="44450" lIns="90475" spcFirstLastPara="1" rIns="90475" wrap="square" tIns="44450">
            <a:noAutofit/>
          </a:bodyPr>
          <a:lstStyle>
            <a:lvl1pPr indent="-285750" lvl="0" marL="457200" algn="l">
              <a:lnSpc>
                <a:spcPct val="100000"/>
              </a:lnSpc>
              <a:spcBef>
                <a:spcPts val="360"/>
              </a:spcBef>
              <a:spcAft>
                <a:spcPts val="0"/>
              </a:spcAft>
              <a:buSzPts val="900"/>
              <a:buChar char="●"/>
              <a:defRPr/>
            </a:lvl1pPr>
            <a:lvl2pPr indent="-314325" lvl="1" marL="914400" algn="l">
              <a:lnSpc>
                <a:spcPct val="100000"/>
              </a:lnSpc>
              <a:spcBef>
                <a:spcPts val="360"/>
              </a:spcBef>
              <a:spcAft>
                <a:spcPts val="0"/>
              </a:spcAft>
              <a:buSzPts val="1350"/>
              <a:buChar char="−"/>
              <a:defRPr/>
            </a:lvl2pPr>
            <a:lvl3pPr indent="-300608" lvl="2" marL="1371600" algn="l">
              <a:lnSpc>
                <a:spcPct val="100000"/>
              </a:lnSpc>
              <a:spcBef>
                <a:spcPts val="360"/>
              </a:spcBef>
              <a:spcAft>
                <a:spcPts val="0"/>
              </a:spcAft>
              <a:buSzPts val="1134"/>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9" name="Shape 39"/>
        <p:cNvGrpSpPr/>
        <p:nvPr/>
      </p:nvGrpSpPr>
      <p:grpSpPr>
        <a:xfrm>
          <a:off x="0" y="0"/>
          <a:ext cx="0" cy="0"/>
          <a:chOff x="0" y="0"/>
          <a:chExt cx="0" cy="0"/>
        </a:xfrm>
      </p:grpSpPr>
      <p:sp>
        <p:nvSpPr>
          <p:cNvPr id="40" name="Google Shape;40;p11"/>
          <p:cNvSpPr txBox="1"/>
          <p:nvPr>
            <p:ph type="title"/>
          </p:nvPr>
        </p:nvSpPr>
        <p:spPr>
          <a:xfrm>
            <a:off x="457200" y="205979"/>
            <a:ext cx="8229600" cy="85725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9pPr>
          </a:lstStyle>
          <a:p/>
        </p:txBody>
      </p:sp>
      <p:sp>
        <p:nvSpPr>
          <p:cNvPr id="41" name="Google Shape;41;p11"/>
          <p:cNvSpPr txBox="1"/>
          <p:nvPr>
            <p:ph idx="1" type="body"/>
          </p:nvPr>
        </p:nvSpPr>
        <p:spPr>
          <a:xfrm rot="5400000">
            <a:off x="2914650" y="-1314450"/>
            <a:ext cx="3543300" cy="8001000"/>
          </a:xfrm>
          <a:prstGeom prst="rect">
            <a:avLst/>
          </a:prstGeom>
          <a:noFill/>
          <a:ln>
            <a:noFill/>
          </a:ln>
        </p:spPr>
        <p:txBody>
          <a:bodyPr anchorCtr="0" anchor="t" bIns="44450" lIns="90475" spcFirstLastPara="1" rIns="90475" wrap="square" tIns="44450">
            <a:noAutofit/>
          </a:bodyPr>
          <a:lstStyle>
            <a:lvl1pPr indent="-285750" lvl="0" marL="457200" algn="l">
              <a:lnSpc>
                <a:spcPct val="100000"/>
              </a:lnSpc>
              <a:spcBef>
                <a:spcPts val="360"/>
              </a:spcBef>
              <a:spcAft>
                <a:spcPts val="0"/>
              </a:spcAft>
              <a:buSzPts val="900"/>
              <a:buChar char="●"/>
              <a:defRPr/>
            </a:lvl1pPr>
            <a:lvl2pPr indent="-314325" lvl="1" marL="914400" algn="l">
              <a:lnSpc>
                <a:spcPct val="100000"/>
              </a:lnSpc>
              <a:spcBef>
                <a:spcPts val="360"/>
              </a:spcBef>
              <a:spcAft>
                <a:spcPts val="0"/>
              </a:spcAft>
              <a:buSzPts val="1350"/>
              <a:buChar char="−"/>
              <a:defRPr/>
            </a:lvl2pPr>
            <a:lvl3pPr indent="-300608" lvl="2" marL="1371600" algn="l">
              <a:lnSpc>
                <a:spcPct val="100000"/>
              </a:lnSpc>
              <a:spcBef>
                <a:spcPts val="360"/>
              </a:spcBef>
              <a:spcAft>
                <a:spcPts val="0"/>
              </a:spcAft>
              <a:buSzPts val="1134"/>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2" name="Shape 42"/>
        <p:cNvGrpSpPr/>
        <p:nvPr/>
      </p:nvGrpSpPr>
      <p:grpSpPr>
        <a:xfrm>
          <a:off x="0" y="0"/>
          <a:ext cx="0" cy="0"/>
          <a:chOff x="0" y="0"/>
          <a:chExt cx="0" cy="0"/>
        </a:xfrm>
      </p:grpSpPr>
      <p:sp>
        <p:nvSpPr>
          <p:cNvPr id="43" name="Google Shape;43;p12"/>
          <p:cNvSpPr txBox="1"/>
          <p:nvPr>
            <p:ph type="title"/>
          </p:nvPr>
        </p:nvSpPr>
        <p:spPr>
          <a:xfrm rot="5400000">
            <a:off x="5532239" y="1303142"/>
            <a:ext cx="4251722" cy="20574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9pPr>
          </a:lstStyle>
          <a:p/>
        </p:txBody>
      </p:sp>
      <p:sp>
        <p:nvSpPr>
          <p:cNvPr id="44" name="Google Shape;44;p12"/>
          <p:cNvSpPr txBox="1"/>
          <p:nvPr>
            <p:ph idx="1" type="body"/>
          </p:nvPr>
        </p:nvSpPr>
        <p:spPr>
          <a:xfrm rot="5400000">
            <a:off x="1341239" y="-678058"/>
            <a:ext cx="4251722" cy="6019800"/>
          </a:xfrm>
          <a:prstGeom prst="rect">
            <a:avLst/>
          </a:prstGeom>
          <a:noFill/>
          <a:ln>
            <a:noFill/>
          </a:ln>
        </p:spPr>
        <p:txBody>
          <a:bodyPr anchorCtr="0" anchor="t" bIns="44450" lIns="90475" spcFirstLastPara="1" rIns="90475" wrap="square" tIns="44450">
            <a:noAutofit/>
          </a:bodyPr>
          <a:lstStyle>
            <a:lvl1pPr indent="-285750" lvl="0" marL="457200" algn="l">
              <a:lnSpc>
                <a:spcPct val="100000"/>
              </a:lnSpc>
              <a:spcBef>
                <a:spcPts val="360"/>
              </a:spcBef>
              <a:spcAft>
                <a:spcPts val="0"/>
              </a:spcAft>
              <a:buSzPts val="900"/>
              <a:buChar char="●"/>
              <a:defRPr/>
            </a:lvl1pPr>
            <a:lvl2pPr indent="-314325" lvl="1" marL="914400" algn="l">
              <a:lnSpc>
                <a:spcPct val="100000"/>
              </a:lnSpc>
              <a:spcBef>
                <a:spcPts val="360"/>
              </a:spcBef>
              <a:spcAft>
                <a:spcPts val="0"/>
              </a:spcAft>
              <a:buSzPts val="1350"/>
              <a:buChar char="−"/>
              <a:defRPr/>
            </a:lvl2pPr>
            <a:lvl3pPr indent="-300608" lvl="2" marL="1371600" algn="l">
              <a:lnSpc>
                <a:spcPct val="100000"/>
              </a:lnSpc>
              <a:spcBef>
                <a:spcPts val="360"/>
              </a:spcBef>
              <a:spcAft>
                <a:spcPts val="0"/>
              </a:spcAft>
              <a:buSzPts val="1134"/>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3" name="Shape 53"/>
        <p:cNvGrpSpPr/>
        <p:nvPr/>
      </p:nvGrpSpPr>
      <p:grpSpPr>
        <a:xfrm>
          <a:off x="0" y="0"/>
          <a:ext cx="0" cy="0"/>
          <a:chOff x="0" y="0"/>
          <a:chExt cx="0" cy="0"/>
        </a:xfrm>
      </p:grpSpPr>
      <p:sp>
        <p:nvSpPr>
          <p:cNvPr id="54" name="Google Shape;54;p14"/>
          <p:cNvSpPr txBox="1"/>
          <p:nvPr>
            <p:ph type="title"/>
          </p:nvPr>
        </p:nvSpPr>
        <p:spPr>
          <a:xfrm>
            <a:off x="457200" y="206375"/>
            <a:ext cx="8229600" cy="857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3240">
                <a:latin typeface="Times New Roman"/>
                <a:ea typeface="Times New Roman"/>
                <a:cs typeface="Times New Roman"/>
                <a:sym typeface="Times New Roman"/>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5" name="Google Shape;55;p14"/>
          <p:cNvSpPr txBox="1"/>
          <p:nvPr>
            <p:ph idx="1" type="body"/>
          </p:nvPr>
        </p:nvSpPr>
        <p:spPr>
          <a:xfrm>
            <a:off x="457200" y="1200150"/>
            <a:ext cx="8229600" cy="3394075"/>
          </a:xfrm>
          <a:prstGeom prst="rect">
            <a:avLst/>
          </a:prstGeom>
          <a:noFill/>
          <a:ln>
            <a:noFill/>
          </a:ln>
        </p:spPr>
        <p:txBody>
          <a:bodyPr anchorCtr="0" anchor="t" bIns="45700" lIns="91425" spcFirstLastPara="1" rIns="91425" wrap="square" tIns="45700">
            <a:noAutofit/>
          </a:bodyPr>
          <a:lstStyle>
            <a:lvl1pPr indent="-388620" lvl="0" marL="457200" algn="l">
              <a:lnSpc>
                <a:spcPct val="100000"/>
              </a:lnSpc>
              <a:spcBef>
                <a:spcPts val="504"/>
              </a:spcBef>
              <a:spcAft>
                <a:spcPts val="0"/>
              </a:spcAft>
              <a:buClr>
                <a:schemeClr val="dk1"/>
              </a:buClr>
              <a:buSzPts val="2520"/>
              <a:buChar char="•"/>
              <a:defRPr sz="2520">
                <a:latin typeface="Times New Roman"/>
                <a:ea typeface="Times New Roman"/>
                <a:cs typeface="Times New Roman"/>
                <a:sym typeface="Times New Roman"/>
              </a:defRPr>
            </a:lvl1pPr>
            <a:lvl2pPr indent="-365760" lvl="1" marL="914400" algn="l">
              <a:lnSpc>
                <a:spcPct val="100000"/>
              </a:lnSpc>
              <a:spcBef>
                <a:spcPts val="432"/>
              </a:spcBef>
              <a:spcAft>
                <a:spcPts val="0"/>
              </a:spcAft>
              <a:buClr>
                <a:schemeClr val="dk1"/>
              </a:buClr>
              <a:buSzPts val="2160"/>
              <a:buChar char="–"/>
              <a:defRPr sz="2160">
                <a:latin typeface="Times New Roman"/>
                <a:ea typeface="Times New Roman"/>
                <a:cs typeface="Times New Roman"/>
                <a:sym typeface="Times New Roman"/>
              </a:defRPr>
            </a:lvl2pPr>
            <a:lvl3pPr indent="-342900" lvl="2" marL="1371600" algn="l">
              <a:lnSpc>
                <a:spcPct val="100000"/>
              </a:lnSpc>
              <a:spcBef>
                <a:spcPts val="360"/>
              </a:spcBef>
              <a:spcAft>
                <a:spcPts val="0"/>
              </a:spcAft>
              <a:buClr>
                <a:schemeClr val="dk1"/>
              </a:buClr>
              <a:buSzPts val="1800"/>
              <a:buChar char="•"/>
              <a:defRPr sz="1800">
                <a:latin typeface="Times New Roman"/>
                <a:ea typeface="Times New Roman"/>
                <a:cs typeface="Times New Roman"/>
                <a:sym typeface="Times New Roman"/>
              </a:defRPr>
            </a:lvl3pPr>
            <a:lvl4pPr indent="-331469" lvl="3" marL="1828800" algn="l">
              <a:lnSpc>
                <a:spcPct val="100000"/>
              </a:lnSpc>
              <a:spcBef>
                <a:spcPts val="324"/>
              </a:spcBef>
              <a:spcAft>
                <a:spcPts val="0"/>
              </a:spcAft>
              <a:buClr>
                <a:schemeClr val="dk1"/>
              </a:buClr>
              <a:buSzPts val="1620"/>
              <a:buChar char="–"/>
              <a:defRPr sz="1620">
                <a:latin typeface="Times New Roman"/>
                <a:ea typeface="Times New Roman"/>
                <a:cs typeface="Times New Roman"/>
                <a:sym typeface="Times New Roman"/>
              </a:defRPr>
            </a:lvl4pPr>
            <a:lvl5pPr indent="-331470" lvl="4" marL="2286000" algn="l">
              <a:lnSpc>
                <a:spcPct val="100000"/>
              </a:lnSpc>
              <a:spcBef>
                <a:spcPts val="324"/>
              </a:spcBef>
              <a:spcAft>
                <a:spcPts val="0"/>
              </a:spcAft>
              <a:buClr>
                <a:schemeClr val="dk1"/>
              </a:buClr>
              <a:buSzPts val="1620"/>
              <a:buChar char="»"/>
              <a:defRPr sz="1620">
                <a:latin typeface="Times New Roman"/>
                <a:ea typeface="Times New Roman"/>
                <a:cs typeface="Times New Roman"/>
                <a:sym typeface="Times New Roman"/>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6" name="Google Shape;56;p14"/>
          <p:cNvSpPr txBox="1"/>
          <p:nvPr>
            <p:ph idx="10" type="dt"/>
          </p:nvPr>
        </p:nvSpPr>
        <p:spPr>
          <a:xfrm>
            <a:off x="457200" y="4767263"/>
            <a:ext cx="2133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4"/>
          <p:cNvSpPr txBox="1"/>
          <p:nvPr>
            <p:ph idx="11" type="ftr"/>
          </p:nvPr>
        </p:nvSpPr>
        <p:spPr>
          <a:xfrm>
            <a:off x="3124200" y="4767263"/>
            <a:ext cx="2895600" cy="27463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4"/>
          <p:cNvSpPr txBox="1"/>
          <p:nvPr>
            <p:ph idx="12" type="sldNum"/>
          </p:nvPr>
        </p:nvSpPr>
        <p:spPr>
          <a:xfrm>
            <a:off x="6553200" y="4767263"/>
            <a:ext cx="213360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9" name="Shape 59"/>
        <p:cNvGrpSpPr/>
        <p:nvPr/>
      </p:nvGrpSpPr>
      <p:grpSpPr>
        <a:xfrm>
          <a:off x="0" y="0"/>
          <a:ext cx="0" cy="0"/>
          <a:chOff x="0" y="0"/>
          <a:chExt cx="0" cy="0"/>
        </a:xfrm>
      </p:grpSpPr>
      <p:sp>
        <p:nvSpPr>
          <p:cNvPr id="60" name="Google Shape;60;p15"/>
          <p:cNvSpPr txBox="1"/>
          <p:nvPr>
            <p:ph type="ctrTitle"/>
          </p:nvPr>
        </p:nvSpPr>
        <p:spPr>
          <a:xfrm>
            <a:off x="685800" y="1597825"/>
            <a:ext cx="7772400" cy="110251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1" name="Google Shape;61;p15"/>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560"/>
              </a:spcBef>
              <a:spcAft>
                <a:spcPts val="0"/>
              </a:spcAft>
              <a:buClr>
                <a:srgbClr val="888888"/>
              </a:buClr>
              <a:buSzPts val="2800"/>
              <a:buNone/>
              <a:defRPr>
                <a:solidFill>
                  <a:srgbClr val="888888"/>
                </a:solidFill>
              </a:defRPr>
            </a:lvl1pPr>
            <a:lvl2pPr lvl="1" algn="ctr">
              <a:lnSpc>
                <a:spcPct val="100000"/>
              </a:lnSpc>
              <a:spcBef>
                <a:spcPts val="500"/>
              </a:spcBef>
              <a:spcAft>
                <a:spcPts val="0"/>
              </a:spcAft>
              <a:buClr>
                <a:srgbClr val="888888"/>
              </a:buClr>
              <a:buSzPts val="2500"/>
              <a:buNone/>
              <a:defRPr>
                <a:solidFill>
                  <a:srgbClr val="888888"/>
                </a:solidFill>
              </a:defRPr>
            </a:lvl2pPr>
            <a:lvl3pPr lvl="2" algn="ctr">
              <a:lnSpc>
                <a:spcPct val="100000"/>
              </a:lnSpc>
              <a:spcBef>
                <a:spcPts val="420"/>
              </a:spcBef>
              <a:spcAft>
                <a:spcPts val="0"/>
              </a:spcAft>
              <a:buClr>
                <a:srgbClr val="888888"/>
              </a:buClr>
              <a:buSzPts val="2100"/>
              <a:buNone/>
              <a:defRPr>
                <a:solidFill>
                  <a:srgbClr val="888888"/>
                </a:solidFill>
              </a:defRPr>
            </a:lvl3pPr>
            <a:lvl4pPr lvl="3" algn="ctr">
              <a:lnSpc>
                <a:spcPct val="100000"/>
              </a:lnSpc>
              <a:spcBef>
                <a:spcPts val="360"/>
              </a:spcBef>
              <a:spcAft>
                <a:spcPts val="0"/>
              </a:spcAft>
              <a:buClr>
                <a:srgbClr val="888888"/>
              </a:buClr>
              <a:buSzPts val="1800"/>
              <a:buNone/>
              <a:defRPr>
                <a:solidFill>
                  <a:srgbClr val="888888"/>
                </a:solidFill>
              </a:defRPr>
            </a:lvl4pPr>
            <a:lvl5pPr lvl="4" algn="ctr">
              <a:lnSpc>
                <a:spcPct val="100000"/>
              </a:lnSpc>
              <a:spcBef>
                <a:spcPts val="360"/>
              </a:spcBef>
              <a:spcAft>
                <a:spcPts val="0"/>
              </a:spcAft>
              <a:buClr>
                <a:srgbClr val="888888"/>
              </a:buClr>
              <a:buSzPts val="1800"/>
              <a:buNone/>
              <a:defRPr>
                <a:solidFill>
                  <a:srgbClr val="888888"/>
                </a:solidFill>
              </a:defRPr>
            </a:lvl5pPr>
            <a:lvl6pPr lvl="5" algn="ctr">
              <a:lnSpc>
                <a:spcPct val="100000"/>
              </a:lnSpc>
              <a:spcBef>
                <a:spcPts val="360"/>
              </a:spcBef>
              <a:spcAft>
                <a:spcPts val="0"/>
              </a:spcAft>
              <a:buClr>
                <a:srgbClr val="888888"/>
              </a:buClr>
              <a:buSzPts val="1800"/>
              <a:buNone/>
              <a:defRPr>
                <a:solidFill>
                  <a:srgbClr val="888888"/>
                </a:solidFill>
              </a:defRPr>
            </a:lvl6pPr>
            <a:lvl7pPr lvl="6" algn="ctr">
              <a:lnSpc>
                <a:spcPct val="100000"/>
              </a:lnSpc>
              <a:spcBef>
                <a:spcPts val="360"/>
              </a:spcBef>
              <a:spcAft>
                <a:spcPts val="0"/>
              </a:spcAft>
              <a:buClr>
                <a:srgbClr val="888888"/>
              </a:buClr>
              <a:buSzPts val="1800"/>
              <a:buNone/>
              <a:defRPr>
                <a:solidFill>
                  <a:srgbClr val="888888"/>
                </a:solidFill>
              </a:defRPr>
            </a:lvl7pPr>
            <a:lvl8pPr lvl="7" algn="ctr">
              <a:lnSpc>
                <a:spcPct val="100000"/>
              </a:lnSpc>
              <a:spcBef>
                <a:spcPts val="360"/>
              </a:spcBef>
              <a:spcAft>
                <a:spcPts val="0"/>
              </a:spcAft>
              <a:buClr>
                <a:srgbClr val="888888"/>
              </a:buClr>
              <a:buSzPts val="1800"/>
              <a:buNone/>
              <a:defRPr>
                <a:solidFill>
                  <a:srgbClr val="888888"/>
                </a:solidFill>
              </a:defRPr>
            </a:lvl8pPr>
            <a:lvl9pPr lvl="8" algn="ctr">
              <a:lnSpc>
                <a:spcPct val="100000"/>
              </a:lnSpc>
              <a:spcBef>
                <a:spcPts val="360"/>
              </a:spcBef>
              <a:spcAft>
                <a:spcPts val="0"/>
              </a:spcAft>
              <a:buClr>
                <a:srgbClr val="888888"/>
              </a:buClr>
              <a:buSzPts val="1800"/>
              <a:buNone/>
              <a:defRPr>
                <a:solidFill>
                  <a:srgbClr val="888888"/>
                </a:solidFill>
              </a:defRPr>
            </a:lvl9pPr>
          </a:lstStyle>
          <a:p/>
        </p:txBody>
      </p:sp>
      <p:sp>
        <p:nvSpPr>
          <p:cNvPr id="62" name="Google Shape;62;p15"/>
          <p:cNvSpPr txBox="1"/>
          <p:nvPr>
            <p:ph idx="10" type="dt"/>
          </p:nvPr>
        </p:nvSpPr>
        <p:spPr>
          <a:xfrm>
            <a:off x="457200" y="4767263"/>
            <a:ext cx="2133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5"/>
          <p:cNvSpPr txBox="1"/>
          <p:nvPr>
            <p:ph idx="11" type="ftr"/>
          </p:nvPr>
        </p:nvSpPr>
        <p:spPr>
          <a:xfrm>
            <a:off x="3124200" y="4767263"/>
            <a:ext cx="2895600" cy="27463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5"/>
          <p:cNvSpPr txBox="1"/>
          <p:nvPr>
            <p:ph idx="12" type="sldNum"/>
          </p:nvPr>
        </p:nvSpPr>
        <p:spPr>
          <a:xfrm>
            <a:off x="6553200" y="4767263"/>
            <a:ext cx="213360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5" name="Shape 65"/>
        <p:cNvGrpSpPr/>
        <p:nvPr/>
      </p:nvGrpSpPr>
      <p:grpSpPr>
        <a:xfrm>
          <a:off x="0" y="0"/>
          <a:ext cx="0" cy="0"/>
          <a:chOff x="0" y="0"/>
          <a:chExt cx="0" cy="0"/>
        </a:xfrm>
      </p:grpSpPr>
      <p:sp>
        <p:nvSpPr>
          <p:cNvPr id="66" name="Google Shape;66;p16"/>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36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7" name="Google Shape;67;p16"/>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360"/>
              </a:spcBef>
              <a:spcAft>
                <a:spcPts val="0"/>
              </a:spcAft>
              <a:buClr>
                <a:srgbClr val="888888"/>
              </a:buClr>
              <a:buSzPts val="1800"/>
              <a:buNone/>
              <a:defRPr sz="1800">
                <a:solidFill>
                  <a:srgbClr val="888888"/>
                </a:solidFill>
              </a:defRPr>
            </a:lvl1pPr>
            <a:lvl2pPr indent="-228600" lvl="1" marL="914400" algn="l">
              <a:lnSpc>
                <a:spcPct val="100000"/>
              </a:lnSpc>
              <a:spcBef>
                <a:spcPts val="324"/>
              </a:spcBef>
              <a:spcAft>
                <a:spcPts val="0"/>
              </a:spcAft>
              <a:buClr>
                <a:srgbClr val="888888"/>
              </a:buClr>
              <a:buSzPts val="1620"/>
              <a:buNone/>
              <a:defRPr sz="1620">
                <a:solidFill>
                  <a:srgbClr val="888888"/>
                </a:solidFill>
              </a:defRPr>
            </a:lvl2pPr>
            <a:lvl3pPr indent="-228600" lvl="2" marL="1371600" algn="l">
              <a:lnSpc>
                <a:spcPct val="100000"/>
              </a:lnSpc>
              <a:spcBef>
                <a:spcPts val="288"/>
              </a:spcBef>
              <a:spcAft>
                <a:spcPts val="0"/>
              </a:spcAft>
              <a:buClr>
                <a:srgbClr val="888888"/>
              </a:buClr>
              <a:buSzPts val="1440"/>
              <a:buNone/>
              <a:defRPr sz="1440">
                <a:solidFill>
                  <a:srgbClr val="888888"/>
                </a:solidFill>
              </a:defRPr>
            </a:lvl3pPr>
            <a:lvl4pPr indent="-228600" lvl="3" marL="1828800" algn="l">
              <a:lnSpc>
                <a:spcPct val="100000"/>
              </a:lnSpc>
              <a:spcBef>
                <a:spcPts val="252"/>
              </a:spcBef>
              <a:spcAft>
                <a:spcPts val="0"/>
              </a:spcAft>
              <a:buClr>
                <a:srgbClr val="888888"/>
              </a:buClr>
              <a:buSzPts val="1260"/>
              <a:buNone/>
              <a:defRPr sz="1260">
                <a:solidFill>
                  <a:srgbClr val="888888"/>
                </a:solidFill>
              </a:defRPr>
            </a:lvl4pPr>
            <a:lvl5pPr indent="-228600" lvl="4" marL="2286000" algn="l">
              <a:lnSpc>
                <a:spcPct val="100000"/>
              </a:lnSpc>
              <a:spcBef>
                <a:spcPts val="252"/>
              </a:spcBef>
              <a:spcAft>
                <a:spcPts val="0"/>
              </a:spcAft>
              <a:buClr>
                <a:srgbClr val="888888"/>
              </a:buClr>
              <a:buSzPts val="1260"/>
              <a:buNone/>
              <a:defRPr sz="1260">
                <a:solidFill>
                  <a:srgbClr val="888888"/>
                </a:solidFill>
              </a:defRPr>
            </a:lvl5pPr>
            <a:lvl6pPr indent="-228600" lvl="5" marL="2743200" algn="l">
              <a:lnSpc>
                <a:spcPct val="100000"/>
              </a:lnSpc>
              <a:spcBef>
                <a:spcPts val="252"/>
              </a:spcBef>
              <a:spcAft>
                <a:spcPts val="0"/>
              </a:spcAft>
              <a:buClr>
                <a:srgbClr val="888888"/>
              </a:buClr>
              <a:buSzPts val="1260"/>
              <a:buNone/>
              <a:defRPr sz="1260">
                <a:solidFill>
                  <a:srgbClr val="888888"/>
                </a:solidFill>
              </a:defRPr>
            </a:lvl6pPr>
            <a:lvl7pPr indent="-228600" lvl="6" marL="3200400" algn="l">
              <a:lnSpc>
                <a:spcPct val="100000"/>
              </a:lnSpc>
              <a:spcBef>
                <a:spcPts val="252"/>
              </a:spcBef>
              <a:spcAft>
                <a:spcPts val="0"/>
              </a:spcAft>
              <a:buClr>
                <a:srgbClr val="888888"/>
              </a:buClr>
              <a:buSzPts val="1260"/>
              <a:buNone/>
              <a:defRPr sz="1260">
                <a:solidFill>
                  <a:srgbClr val="888888"/>
                </a:solidFill>
              </a:defRPr>
            </a:lvl7pPr>
            <a:lvl8pPr indent="-228600" lvl="7" marL="3657600" algn="l">
              <a:lnSpc>
                <a:spcPct val="100000"/>
              </a:lnSpc>
              <a:spcBef>
                <a:spcPts val="252"/>
              </a:spcBef>
              <a:spcAft>
                <a:spcPts val="0"/>
              </a:spcAft>
              <a:buClr>
                <a:srgbClr val="888888"/>
              </a:buClr>
              <a:buSzPts val="1260"/>
              <a:buNone/>
              <a:defRPr sz="1260">
                <a:solidFill>
                  <a:srgbClr val="888888"/>
                </a:solidFill>
              </a:defRPr>
            </a:lvl8pPr>
            <a:lvl9pPr indent="-228600" lvl="8" marL="4114800" algn="l">
              <a:lnSpc>
                <a:spcPct val="100000"/>
              </a:lnSpc>
              <a:spcBef>
                <a:spcPts val="252"/>
              </a:spcBef>
              <a:spcAft>
                <a:spcPts val="0"/>
              </a:spcAft>
              <a:buClr>
                <a:srgbClr val="888888"/>
              </a:buClr>
              <a:buSzPts val="1260"/>
              <a:buNone/>
              <a:defRPr sz="1260">
                <a:solidFill>
                  <a:srgbClr val="888888"/>
                </a:solidFill>
              </a:defRPr>
            </a:lvl9pPr>
          </a:lstStyle>
          <a:p/>
        </p:txBody>
      </p:sp>
      <p:sp>
        <p:nvSpPr>
          <p:cNvPr id="68" name="Google Shape;68;p16"/>
          <p:cNvSpPr txBox="1"/>
          <p:nvPr>
            <p:ph idx="10" type="dt"/>
          </p:nvPr>
        </p:nvSpPr>
        <p:spPr>
          <a:xfrm>
            <a:off x="457200" y="4767263"/>
            <a:ext cx="2133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6"/>
          <p:cNvSpPr txBox="1"/>
          <p:nvPr>
            <p:ph idx="11" type="ftr"/>
          </p:nvPr>
        </p:nvSpPr>
        <p:spPr>
          <a:xfrm>
            <a:off x="3124200" y="4767263"/>
            <a:ext cx="2895600" cy="27463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6"/>
          <p:cNvSpPr txBox="1"/>
          <p:nvPr>
            <p:ph idx="12" type="sldNum"/>
          </p:nvPr>
        </p:nvSpPr>
        <p:spPr>
          <a:xfrm>
            <a:off x="6553200" y="4767263"/>
            <a:ext cx="213360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1" name="Shape 71"/>
        <p:cNvGrpSpPr/>
        <p:nvPr/>
      </p:nvGrpSpPr>
      <p:grpSpPr>
        <a:xfrm>
          <a:off x="0" y="0"/>
          <a:ext cx="0" cy="0"/>
          <a:chOff x="0" y="0"/>
          <a:chExt cx="0" cy="0"/>
        </a:xfrm>
      </p:grpSpPr>
      <p:sp>
        <p:nvSpPr>
          <p:cNvPr id="72" name="Google Shape;72;p17"/>
          <p:cNvSpPr txBox="1"/>
          <p:nvPr>
            <p:ph type="title"/>
          </p:nvPr>
        </p:nvSpPr>
        <p:spPr>
          <a:xfrm>
            <a:off x="457200" y="206375"/>
            <a:ext cx="8229600" cy="857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3" name="Google Shape;73;p17"/>
          <p:cNvSpPr txBox="1"/>
          <p:nvPr>
            <p:ph idx="1" type="body"/>
          </p:nvPr>
        </p:nvSpPr>
        <p:spPr>
          <a:xfrm>
            <a:off x="457200" y="1200151"/>
            <a:ext cx="4038600" cy="3394472"/>
          </a:xfrm>
          <a:prstGeom prst="rect">
            <a:avLst/>
          </a:prstGeom>
          <a:noFill/>
          <a:ln>
            <a:noFill/>
          </a:ln>
        </p:spPr>
        <p:txBody>
          <a:bodyPr anchorCtr="0" anchor="t" bIns="45700" lIns="91425" spcFirstLastPara="1" rIns="91425" wrap="square" tIns="45700">
            <a:noAutofit/>
          </a:bodyPr>
          <a:lstStyle>
            <a:lvl1pPr indent="-388620" lvl="0" marL="457200" algn="l">
              <a:lnSpc>
                <a:spcPct val="100000"/>
              </a:lnSpc>
              <a:spcBef>
                <a:spcPts val="504"/>
              </a:spcBef>
              <a:spcAft>
                <a:spcPts val="0"/>
              </a:spcAft>
              <a:buClr>
                <a:schemeClr val="dk1"/>
              </a:buClr>
              <a:buSzPts val="2520"/>
              <a:buChar char="•"/>
              <a:defRPr sz="2520"/>
            </a:lvl1pPr>
            <a:lvl2pPr indent="-365760" lvl="1" marL="914400" algn="l">
              <a:lnSpc>
                <a:spcPct val="100000"/>
              </a:lnSpc>
              <a:spcBef>
                <a:spcPts val="432"/>
              </a:spcBef>
              <a:spcAft>
                <a:spcPts val="0"/>
              </a:spcAft>
              <a:buClr>
                <a:schemeClr val="dk1"/>
              </a:buClr>
              <a:buSzPts val="2160"/>
              <a:buChar char="–"/>
              <a:defRPr sz="2160"/>
            </a:lvl2pPr>
            <a:lvl3pPr indent="-342900" lvl="2" marL="1371600" algn="l">
              <a:lnSpc>
                <a:spcPct val="100000"/>
              </a:lnSpc>
              <a:spcBef>
                <a:spcPts val="360"/>
              </a:spcBef>
              <a:spcAft>
                <a:spcPts val="0"/>
              </a:spcAft>
              <a:buClr>
                <a:schemeClr val="dk1"/>
              </a:buClr>
              <a:buSzPts val="1800"/>
              <a:buChar char="•"/>
              <a:defRPr sz="1800"/>
            </a:lvl3pPr>
            <a:lvl4pPr indent="-331469" lvl="3" marL="1828800" algn="l">
              <a:lnSpc>
                <a:spcPct val="100000"/>
              </a:lnSpc>
              <a:spcBef>
                <a:spcPts val="324"/>
              </a:spcBef>
              <a:spcAft>
                <a:spcPts val="0"/>
              </a:spcAft>
              <a:buClr>
                <a:schemeClr val="dk1"/>
              </a:buClr>
              <a:buSzPts val="1620"/>
              <a:buChar char="–"/>
              <a:defRPr sz="1620"/>
            </a:lvl4pPr>
            <a:lvl5pPr indent="-331470" lvl="4" marL="2286000" algn="l">
              <a:lnSpc>
                <a:spcPct val="100000"/>
              </a:lnSpc>
              <a:spcBef>
                <a:spcPts val="324"/>
              </a:spcBef>
              <a:spcAft>
                <a:spcPts val="0"/>
              </a:spcAft>
              <a:buClr>
                <a:schemeClr val="dk1"/>
              </a:buClr>
              <a:buSzPts val="1620"/>
              <a:buChar char="»"/>
              <a:defRPr sz="1620"/>
            </a:lvl5pPr>
            <a:lvl6pPr indent="-331470" lvl="5" marL="2743200" algn="l">
              <a:lnSpc>
                <a:spcPct val="100000"/>
              </a:lnSpc>
              <a:spcBef>
                <a:spcPts val="324"/>
              </a:spcBef>
              <a:spcAft>
                <a:spcPts val="0"/>
              </a:spcAft>
              <a:buClr>
                <a:schemeClr val="dk1"/>
              </a:buClr>
              <a:buSzPts val="1620"/>
              <a:buChar char="•"/>
              <a:defRPr sz="1620"/>
            </a:lvl6pPr>
            <a:lvl7pPr indent="-331470" lvl="6" marL="3200400" algn="l">
              <a:lnSpc>
                <a:spcPct val="100000"/>
              </a:lnSpc>
              <a:spcBef>
                <a:spcPts val="324"/>
              </a:spcBef>
              <a:spcAft>
                <a:spcPts val="0"/>
              </a:spcAft>
              <a:buClr>
                <a:schemeClr val="dk1"/>
              </a:buClr>
              <a:buSzPts val="1620"/>
              <a:buChar char="•"/>
              <a:defRPr sz="1620"/>
            </a:lvl7pPr>
            <a:lvl8pPr indent="-331470" lvl="7" marL="3657600" algn="l">
              <a:lnSpc>
                <a:spcPct val="100000"/>
              </a:lnSpc>
              <a:spcBef>
                <a:spcPts val="324"/>
              </a:spcBef>
              <a:spcAft>
                <a:spcPts val="0"/>
              </a:spcAft>
              <a:buClr>
                <a:schemeClr val="dk1"/>
              </a:buClr>
              <a:buSzPts val="1620"/>
              <a:buChar char="•"/>
              <a:defRPr sz="1620"/>
            </a:lvl8pPr>
            <a:lvl9pPr indent="-331470" lvl="8" marL="4114800" algn="l">
              <a:lnSpc>
                <a:spcPct val="100000"/>
              </a:lnSpc>
              <a:spcBef>
                <a:spcPts val="324"/>
              </a:spcBef>
              <a:spcAft>
                <a:spcPts val="0"/>
              </a:spcAft>
              <a:buClr>
                <a:schemeClr val="dk1"/>
              </a:buClr>
              <a:buSzPts val="1620"/>
              <a:buChar char="•"/>
              <a:defRPr sz="1620"/>
            </a:lvl9pPr>
          </a:lstStyle>
          <a:p/>
        </p:txBody>
      </p:sp>
      <p:sp>
        <p:nvSpPr>
          <p:cNvPr id="74" name="Google Shape;74;p17"/>
          <p:cNvSpPr txBox="1"/>
          <p:nvPr>
            <p:ph idx="2" type="body"/>
          </p:nvPr>
        </p:nvSpPr>
        <p:spPr>
          <a:xfrm>
            <a:off x="4648200" y="1200151"/>
            <a:ext cx="4038600" cy="3394472"/>
          </a:xfrm>
          <a:prstGeom prst="rect">
            <a:avLst/>
          </a:prstGeom>
          <a:noFill/>
          <a:ln>
            <a:noFill/>
          </a:ln>
        </p:spPr>
        <p:txBody>
          <a:bodyPr anchorCtr="0" anchor="t" bIns="45700" lIns="91425" spcFirstLastPara="1" rIns="91425" wrap="square" tIns="45700">
            <a:noAutofit/>
          </a:bodyPr>
          <a:lstStyle>
            <a:lvl1pPr indent="-388620" lvl="0" marL="457200" algn="l">
              <a:lnSpc>
                <a:spcPct val="100000"/>
              </a:lnSpc>
              <a:spcBef>
                <a:spcPts val="504"/>
              </a:spcBef>
              <a:spcAft>
                <a:spcPts val="0"/>
              </a:spcAft>
              <a:buClr>
                <a:schemeClr val="dk1"/>
              </a:buClr>
              <a:buSzPts val="2520"/>
              <a:buChar char="•"/>
              <a:defRPr sz="2520"/>
            </a:lvl1pPr>
            <a:lvl2pPr indent="-365760" lvl="1" marL="914400" algn="l">
              <a:lnSpc>
                <a:spcPct val="100000"/>
              </a:lnSpc>
              <a:spcBef>
                <a:spcPts val="432"/>
              </a:spcBef>
              <a:spcAft>
                <a:spcPts val="0"/>
              </a:spcAft>
              <a:buClr>
                <a:schemeClr val="dk1"/>
              </a:buClr>
              <a:buSzPts val="2160"/>
              <a:buChar char="–"/>
              <a:defRPr sz="2160"/>
            </a:lvl2pPr>
            <a:lvl3pPr indent="-342900" lvl="2" marL="1371600" algn="l">
              <a:lnSpc>
                <a:spcPct val="100000"/>
              </a:lnSpc>
              <a:spcBef>
                <a:spcPts val="360"/>
              </a:spcBef>
              <a:spcAft>
                <a:spcPts val="0"/>
              </a:spcAft>
              <a:buClr>
                <a:schemeClr val="dk1"/>
              </a:buClr>
              <a:buSzPts val="1800"/>
              <a:buChar char="•"/>
              <a:defRPr sz="1800"/>
            </a:lvl3pPr>
            <a:lvl4pPr indent="-331469" lvl="3" marL="1828800" algn="l">
              <a:lnSpc>
                <a:spcPct val="100000"/>
              </a:lnSpc>
              <a:spcBef>
                <a:spcPts val="324"/>
              </a:spcBef>
              <a:spcAft>
                <a:spcPts val="0"/>
              </a:spcAft>
              <a:buClr>
                <a:schemeClr val="dk1"/>
              </a:buClr>
              <a:buSzPts val="1620"/>
              <a:buChar char="–"/>
              <a:defRPr sz="1620"/>
            </a:lvl4pPr>
            <a:lvl5pPr indent="-331470" lvl="4" marL="2286000" algn="l">
              <a:lnSpc>
                <a:spcPct val="100000"/>
              </a:lnSpc>
              <a:spcBef>
                <a:spcPts val="324"/>
              </a:spcBef>
              <a:spcAft>
                <a:spcPts val="0"/>
              </a:spcAft>
              <a:buClr>
                <a:schemeClr val="dk1"/>
              </a:buClr>
              <a:buSzPts val="1620"/>
              <a:buChar char="»"/>
              <a:defRPr sz="1620"/>
            </a:lvl5pPr>
            <a:lvl6pPr indent="-331470" lvl="5" marL="2743200" algn="l">
              <a:lnSpc>
                <a:spcPct val="100000"/>
              </a:lnSpc>
              <a:spcBef>
                <a:spcPts val="324"/>
              </a:spcBef>
              <a:spcAft>
                <a:spcPts val="0"/>
              </a:spcAft>
              <a:buClr>
                <a:schemeClr val="dk1"/>
              </a:buClr>
              <a:buSzPts val="1620"/>
              <a:buChar char="•"/>
              <a:defRPr sz="1620"/>
            </a:lvl6pPr>
            <a:lvl7pPr indent="-331470" lvl="6" marL="3200400" algn="l">
              <a:lnSpc>
                <a:spcPct val="100000"/>
              </a:lnSpc>
              <a:spcBef>
                <a:spcPts val="324"/>
              </a:spcBef>
              <a:spcAft>
                <a:spcPts val="0"/>
              </a:spcAft>
              <a:buClr>
                <a:schemeClr val="dk1"/>
              </a:buClr>
              <a:buSzPts val="1620"/>
              <a:buChar char="•"/>
              <a:defRPr sz="1620"/>
            </a:lvl7pPr>
            <a:lvl8pPr indent="-331470" lvl="7" marL="3657600" algn="l">
              <a:lnSpc>
                <a:spcPct val="100000"/>
              </a:lnSpc>
              <a:spcBef>
                <a:spcPts val="324"/>
              </a:spcBef>
              <a:spcAft>
                <a:spcPts val="0"/>
              </a:spcAft>
              <a:buClr>
                <a:schemeClr val="dk1"/>
              </a:buClr>
              <a:buSzPts val="1620"/>
              <a:buChar char="•"/>
              <a:defRPr sz="1620"/>
            </a:lvl8pPr>
            <a:lvl9pPr indent="-331470" lvl="8" marL="4114800" algn="l">
              <a:lnSpc>
                <a:spcPct val="100000"/>
              </a:lnSpc>
              <a:spcBef>
                <a:spcPts val="324"/>
              </a:spcBef>
              <a:spcAft>
                <a:spcPts val="0"/>
              </a:spcAft>
              <a:buClr>
                <a:schemeClr val="dk1"/>
              </a:buClr>
              <a:buSzPts val="1620"/>
              <a:buChar char="•"/>
              <a:defRPr sz="1620"/>
            </a:lvl9pPr>
          </a:lstStyle>
          <a:p/>
        </p:txBody>
      </p:sp>
      <p:sp>
        <p:nvSpPr>
          <p:cNvPr id="75" name="Google Shape;75;p17"/>
          <p:cNvSpPr txBox="1"/>
          <p:nvPr>
            <p:ph idx="10" type="dt"/>
          </p:nvPr>
        </p:nvSpPr>
        <p:spPr>
          <a:xfrm>
            <a:off x="457200" y="4767263"/>
            <a:ext cx="2133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7"/>
          <p:cNvSpPr txBox="1"/>
          <p:nvPr>
            <p:ph idx="11" type="ftr"/>
          </p:nvPr>
        </p:nvSpPr>
        <p:spPr>
          <a:xfrm>
            <a:off x="3124200" y="4767263"/>
            <a:ext cx="2895600" cy="27463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7"/>
          <p:cNvSpPr txBox="1"/>
          <p:nvPr>
            <p:ph idx="12" type="sldNum"/>
          </p:nvPr>
        </p:nvSpPr>
        <p:spPr>
          <a:xfrm>
            <a:off x="6553200" y="4767263"/>
            <a:ext cx="213360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8" name="Shape 78"/>
        <p:cNvGrpSpPr/>
        <p:nvPr/>
      </p:nvGrpSpPr>
      <p:grpSpPr>
        <a:xfrm>
          <a:off x="0" y="0"/>
          <a:ext cx="0" cy="0"/>
          <a:chOff x="0" y="0"/>
          <a:chExt cx="0" cy="0"/>
        </a:xfrm>
      </p:grpSpPr>
      <p:sp>
        <p:nvSpPr>
          <p:cNvPr id="79" name="Google Shape;79;p18"/>
          <p:cNvSpPr txBox="1"/>
          <p:nvPr>
            <p:ph type="title"/>
          </p:nvPr>
        </p:nvSpPr>
        <p:spPr>
          <a:xfrm>
            <a:off x="457200" y="206375"/>
            <a:ext cx="8229600" cy="857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0" name="Google Shape;80;p18"/>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32"/>
              </a:spcBef>
              <a:spcAft>
                <a:spcPts val="0"/>
              </a:spcAft>
              <a:buClr>
                <a:schemeClr val="dk1"/>
              </a:buClr>
              <a:buSzPts val="2160"/>
              <a:buNone/>
              <a:defRPr b="1" sz="2160"/>
            </a:lvl1pPr>
            <a:lvl2pPr indent="-228600" lvl="1" marL="914400" algn="l">
              <a:lnSpc>
                <a:spcPct val="100000"/>
              </a:lnSpc>
              <a:spcBef>
                <a:spcPts val="360"/>
              </a:spcBef>
              <a:spcAft>
                <a:spcPts val="0"/>
              </a:spcAft>
              <a:buClr>
                <a:schemeClr val="dk1"/>
              </a:buClr>
              <a:buSzPts val="1800"/>
              <a:buNone/>
              <a:defRPr b="1" sz="1800"/>
            </a:lvl2pPr>
            <a:lvl3pPr indent="-228600" lvl="2" marL="1371600" algn="l">
              <a:lnSpc>
                <a:spcPct val="100000"/>
              </a:lnSpc>
              <a:spcBef>
                <a:spcPts val="324"/>
              </a:spcBef>
              <a:spcAft>
                <a:spcPts val="0"/>
              </a:spcAft>
              <a:buClr>
                <a:schemeClr val="dk1"/>
              </a:buClr>
              <a:buSzPts val="1620"/>
              <a:buNone/>
              <a:defRPr b="1" sz="1620"/>
            </a:lvl3pPr>
            <a:lvl4pPr indent="-228600" lvl="3" marL="1828800" algn="l">
              <a:lnSpc>
                <a:spcPct val="100000"/>
              </a:lnSpc>
              <a:spcBef>
                <a:spcPts val="288"/>
              </a:spcBef>
              <a:spcAft>
                <a:spcPts val="0"/>
              </a:spcAft>
              <a:buClr>
                <a:schemeClr val="dk1"/>
              </a:buClr>
              <a:buSzPts val="1440"/>
              <a:buNone/>
              <a:defRPr b="1" sz="1440"/>
            </a:lvl4pPr>
            <a:lvl5pPr indent="-228600" lvl="4" marL="2286000" algn="l">
              <a:lnSpc>
                <a:spcPct val="100000"/>
              </a:lnSpc>
              <a:spcBef>
                <a:spcPts val="288"/>
              </a:spcBef>
              <a:spcAft>
                <a:spcPts val="0"/>
              </a:spcAft>
              <a:buClr>
                <a:schemeClr val="dk1"/>
              </a:buClr>
              <a:buSzPts val="1440"/>
              <a:buNone/>
              <a:defRPr b="1" sz="1440"/>
            </a:lvl5pPr>
            <a:lvl6pPr indent="-228600" lvl="5" marL="2743200" algn="l">
              <a:lnSpc>
                <a:spcPct val="100000"/>
              </a:lnSpc>
              <a:spcBef>
                <a:spcPts val="288"/>
              </a:spcBef>
              <a:spcAft>
                <a:spcPts val="0"/>
              </a:spcAft>
              <a:buClr>
                <a:schemeClr val="dk1"/>
              </a:buClr>
              <a:buSzPts val="1440"/>
              <a:buNone/>
              <a:defRPr b="1" sz="1440"/>
            </a:lvl6pPr>
            <a:lvl7pPr indent="-228600" lvl="6" marL="3200400" algn="l">
              <a:lnSpc>
                <a:spcPct val="100000"/>
              </a:lnSpc>
              <a:spcBef>
                <a:spcPts val="288"/>
              </a:spcBef>
              <a:spcAft>
                <a:spcPts val="0"/>
              </a:spcAft>
              <a:buClr>
                <a:schemeClr val="dk1"/>
              </a:buClr>
              <a:buSzPts val="1440"/>
              <a:buNone/>
              <a:defRPr b="1" sz="1440"/>
            </a:lvl7pPr>
            <a:lvl8pPr indent="-228600" lvl="7" marL="3657600" algn="l">
              <a:lnSpc>
                <a:spcPct val="100000"/>
              </a:lnSpc>
              <a:spcBef>
                <a:spcPts val="288"/>
              </a:spcBef>
              <a:spcAft>
                <a:spcPts val="0"/>
              </a:spcAft>
              <a:buClr>
                <a:schemeClr val="dk1"/>
              </a:buClr>
              <a:buSzPts val="1440"/>
              <a:buNone/>
              <a:defRPr b="1" sz="1440"/>
            </a:lvl8pPr>
            <a:lvl9pPr indent="-228600" lvl="8" marL="4114800" algn="l">
              <a:lnSpc>
                <a:spcPct val="100000"/>
              </a:lnSpc>
              <a:spcBef>
                <a:spcPts val="288"/>
              </a:spcBef>
              <a:spcAft>
                <a:spcPts val="0"/>
              </a:spcAft>
              <a:buClr>
                <a:schemeClr val="dk1"/>
              </a:buClr>
              <a:buSzPts val="1440"/>
              <a:buNone/>
              <a:defRPr b="1" sz="1440"/>
            </a:lvl9pPr>
          </a:lstStyle>
          <a:p/>
        </p:txBody>
      </p:sp>
      <p:sp>
        <p:nvSpPr>
          <p:cNvPr id="81" name="Google Shape;81;p18"/>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Autofit/>
          </a:bodyPr>
          <a:lstStyle>
            <a:lvl1pPr indent="-365760" lvl="0" marL="457200" algn="l">
              <a:lnSpc>
                <a:spcPct val="100000"/>
              </a:lnSpc>
              <a:spcBef>
                <a:spcPts val="432"/>
              </a:spcBef>
              <a:spcAft>
                <a:spcPts val="0"/>
              </a:spcAft>
              <a:buClr>
                <a:schemeClr val="dk1"/>
              </a:buClr>
              <a:buSzPts val="2160"/>
              <a:buChar char="•"/>
              <a:defRPr sz="2160"/>
            </a:lvl1pPr>
            <a:lvl2pPr indent="-342900" lvl="1" marL="914400" algn="l">
              <a:lnSpc>
                <a:spcPct val="100000"/>
              </a:lnSpc>
              <a:spcBef>
                <a:spcPts val="360"/>
              </a:spcBef>
              <a:spcAft>
                <a:spcPts val="0"/>
              </a:spcAft>
              <a:buClr>
                <a:schemeClr val="dk1"/>
              </a:buClr>
              <a:buSzPts val="1800"/>
              <a:buChar char="–"/>
              <a:defRPr sz="1800"/>
            </a:lvl2pPr>
            <a:lvl3pPr indent="-331469" lvl="2" marL="1371600" algn="l">
              <a:lnSpc>
                <a:spcPct val="100000"/>
              </a:lnSpc>
              <a:spcBef>
                <a:spcPts val="324"/>
              </a:spcBef>
              <a:spcAft>
                <a:spcPts val="0"/>
              </a:spcAft>
              <a:buClr>
                <a:schemeClr val="dk1"/>
              </a:buClr>
              <a:buSzPts val="1620"/>
              <a:buChar char="•"/>
              <a:defRPr sz="1620"/>
            </a:lvl3pPr>
            <a:lvl4pPr indent="-320039" lvl="3" marL="1828800" algn="l">
              <a:lnSpc>
                <a:spcPct val="100000"/>
              </a:lnSpc>
              <a:spcBef>
                <a:spcPts val="288"/>
              </a:spcBef>
              <a:spcAft>
                <a:spcPts val="0"/>
              </a:spcAft>
              <a:buClr>
                <a:schemeClr val="dk1"/>
              </a:buClr>
              <a:buSzPts val="1440"/>
              <a:buChar char="–"/>
              <a:defRPr sz="1440"/>
            </a:lvl4pPr>
            <a:lvl5pPr indent="-320039" lvl="4" marL="2286000" algn="l">
              <a:lnSpc>
                <a:spcPct val="100000"/>
              </a:lnSpc>
              <a:spcBef>
                <a:spcPts val="288"/>
              </a:spcBef>
              <a:spcAft>
                <a:spcPts val="0"/>
              </a:spcAft>
              <a:buClr>
                <a:schemeClr val="dk1"/>
              </a:buClr>
              <a:buSzPts val="1440"/>
              <a:buChar char="»"/>
              <a:defRPr sz="1440"/>
            </a:lvl5pPr>
            <a:lvl6pPr indent="-320039" lvl="5" marL="2743200" algn="l">
              <a:lnSpc>
                <a:spcPct val="100000"/>
              </a:lnSpc>
              <a:spcBef>
                <a:spcPts val="288"/>
              </a:spcBef>
              <a:spcAft>
                <a:spcPts val="0"/>
              </a:spcAft>
              <a:buClr>
                <a:schemeClr val="dk1"/>
              </a:buClr>
              <a:buSzPts val="1440"/>
              <a:buChar char="•"/>
              <a:defRPr sz="1440"/>
            </a:lvl6pPr>
            <a:lvl7pPr indent="-320039" lvl="6" marL="3200400" algn="l">
              <a:lnSpc>
                <a:spcPct val="100000"/>
              </a:lnSpc>
              <a:spcBef>
                <a:spcPts val="288"/>
              </a:spcBef>
              <a:spcAft>
                <a:spcPts val="0"/>
              </a:spcAft>
              <a:buClr>
                <a:schemeClr val="dk1"/>
              </a:buClr>
              <a:buSzPts val="1440"/>
              <a:buChar char="•"/>
              <a:defRPr sz="1440"/>
            </a:lvl7pPr>
            <a:lvl8pPr indent="-320040" lvl="7" marL="3657600" algn="l">
              <a:lnSpc>
                <a:spcPct val="100000"/>
              </a:lnSpc>
              <a:spcBef>
                <a:spcPts val="288"/>
              </a:spcBef>
              <a:spcAft>
                <a:spcPts val="0"/>
              </a:spcAft>
              <a:buClr>
                <a:schemeClr val="dk1"/>
              </a:buClr>
              <a:buSzPts val="1440"/>
              <a:buChar char="•"/>
              <a:defRPr sz="1440"/>
            </a:lvl8pPr>
            <a:lvl9pPr indent="-320040" lvl="8" marL="4114800" algn="l">
              <a:lnSpc>
                <a:spcPct val="100000"/>
              </a:lnSpc>
              <a:spcBef>
                <a:spcPts val="288"/>
              </a:spcBef>
              <a:spcAft>
                <a:spcPts val="0"/>
              </a:spcAft>
              <a:buClr>
                <a:schemeClr val="dk1"/>
              </a:buClr>
              <a:buSzPts val="1440"/>
              <a:buChar char="•"/>
              <a:defRPr sz="1440"/>
            </a:lvl9pPr>
          </a:lstStyle>
          <a:p/>
        </p:txBody>
      </p:sp>
      <p:sp>
        <p:nvSpPr>
          <p:cNvPr id="82" name="Google Shape;82;p18"/>
          <p:cNvSpPr txBox="1"/>
          <p:nvPr>
            <p:ph idx="3" type="body"/>
          </p:nvPr>
        </p:nvSpPr>
        <p:spPr>
          <a:xfrm>
            <a:off x="4645033" y="1151335"/>
            <a:ext cx="4041775" cy="47982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32"/>
              </a:spcBef>
              <a:spcAft>
                <a:spcPts val="0"/>
              </a:spcAft>
              <a:buClr>
                <a:schemeClr val="dk1"/>
              </a:buClr>
              <a:buSzPts val="2160"/>
              <a:buNone/>
              <a:defRPr b="1" sz="2160"/>
            </a:lvl1pPr>
            <a:lvl2pPr indent="-228600" lvl="1" marL="914400" algn="l">
              <a:lnSpc>
                <a:spcPct val="100000"/>
              </a:lnSpc>
              <a:spcBef>
                <a:spcPts val="360"/>
              </a:spcBef>
              <a:spcAft>
                <a:spcPts val="0"/>
              </a:spcAft>
              <a:buClr>
                <a:schemeClr val="dk1"/>
              </a:buClr>
              <a:buSzPts val="1800"/>
              <a:buNone/>
              <a:defRPr b="1" sz="1800"/>
            </a:lvl2pPr>
            <a:lvl3pPr indent="-228600" lvl="2" marL="1371600" algn="l">
              <a:lnSpc>
                <a:spcPct val="100000"/>
              </a:lnSpc>
              <a:spcBef>
                <a:spcPts val="324"/>
              </a:spcBef>
              <a:spcAft>
                <a:spcPts val="0"/>
              </a:spcAft>
              <a:buClr>
                <a:schemeClr val="dk1"/>
              </a:buClr>
              <a:buSzPts val="1620"/>
              <a:buNone/>
              <a:defRPr b="1" sz="1620"/>
            </a:lvl3pPr>
            <a:lvl4pPr indent="-228600" lvl="3" marL="1828800" algn="l">
              <a:lnSpc>
                <a:spcPct val="100000"/>
              </a:lnSpc>
              <a:spcBef>
                <a:spcPts val="288"/>
              </a:spcBef>
              <a:spcAft>
                <a:spcPts val="0"/>
              </a:spcAft>
              <a:buClr>
                <a:schemeClr val="dk1"/>
              </a:buClr>
              <a:buSzPts val="1440"/>
              <a:buNone/>
              <a:defRPr b="1" sz="1440"/>
            </a:lvl4pPr>
            <a:lvl5pPr indent="-228600" lvl="4" marL="2286000" algn="l">
              <a:lnSpc>
                <a:spcPct val="100000"/>
              </a:lnSpc>
              <a:spcBef>
                <a:spcPts val="288"/>
              </a:spcBef>
              <a:spcAft>
                <a:spcPts val="0"/>
              </a:spcAft>
              <a:buClr>
                <a:schemeClr val="dk1"/>
              </a:buClr>
              <a:buSzPts val="1440"/>
              <a:buNone/>
              <a:defRPr b="1" sz="1440"/>
            </a:lvl5pPr>
            <a:lvl6pPr indent="-228600" lvl="5" marL="2743200" algn="l">
              <a:lnSpc>
                <a:spcPct val="100000"/>
              </a:lnSpc>
              <a:spcBef>
                <a:spcPts val="288"/>
              </a:spcBef>
              <a:spcAft>
                <a:spcPts val="0"/>
              </a:spcAft>
              <a:buClr>
                <a:schemeClr val="dk1"/>
              </a:buClr>
              <a:buSzPts val="1440"/>
              <a:buNone/>
              <a:defRPr b="1" sz="1440"/>
            </a:lvl6pPr>
            <a:lvl7pPr indent="-228600" lvl="6" marL="3200400" algn="l">
              <a:lnSpc>
                <a:spcPct val="100000"/>
              </a:lnSpc>
              <a:spcBef>
                <a:spcPts val="288"/>
              </a:spcBef>
              <a:spcAft>
                <a:spcPts val="0"/>
              </a:spcAft>
              <a:buClr>
                <a:schemeClr val="dk1"/>
              </a:buClr>
              <a:buSzPts val="1440"/>
              <a:buNone/>
              <a:defRPr b="1" sz="1440"/>
            </a:lvl7pPr>
            <a:lvl8pPr indent="-228600" lvl="7" marL="3657600" algn="l">
              <a:lnSpc>
                <a:spcPct val="100000"/>
              </a:lnSpc>
              <a:spcBef>
                <a:spcPts val="288"/>
              </a:spcBef>
              <a:spcAft>
                <a:spcPts val="0"/>
              </a:spcAft>
              <a:buClr>
                <a:schemeClr val="dk1"/>
              </a:buClr>
              <a:buSzPts val="1440"/>
              <a:buNone/>
              <a:defRPr b="1" sz="1440"/>
            </a:lvl8pPr>
            <a:lvl9pPr indent="-228600" lvl="8" marL="4114800" algn="l">
              <a:lnSpc>
                <a:spcPct val="100000"/>
              </a:lnSpc>
              <a:spcBef>
                <a:spcPts val="288"/>
              </a:spcBef>
              <a:spcAft>
                <a:spcPts val="0"/>
              </a:spcAft>
              <a:buClr>
                <a:schemeClr val="dk1"/>
              </a:buClr>
              <a:buSzPts val="1440"/>
              <a:buNone/>
              <a:defRPr b="1" sz="1440"/>
            </a:lvl9pPr>
          </a:lstStyle>
          <a:p/>
        </p:txBody>
      </p:sp>
      <p:sp>
        <p:nvSpPr>
          <p:cNvPr id="83" name="Google Shape;83;p18"/>
          <p:cNvSpPr txBox="1"/>
          <p:nvPr>
            <p:ph idx="4" type="body"/>
          </p:nvPr>
        </p:nvSpPr>
        <p:spPr>
          <a:xfrm>
            <a:off x="4645033" y="1631156"/>
            <a:ext cx="4041775" cy="2963466"/>
          </a:xfrm>
          <a:prstGeom prst="rect">
            <a:avLst/>
          </a:prstGeom>
          <a:noFill/>
          <a:ln>
            <a:noFill/>
          </a:ln>
        </p:spPr>
        <p:txBody>
          <a:bodyPr anchorCtr="0" anchor="t" bIns="45700" lIns="91425" spcFirstLastPara="1" rIns="91425" wrap="square" tIns="45700">
            <a:noAutofit/>
          </a:bodyPr>
          <a:lstStyle>
            <a:lvl1pPr indent="-365760" lvl="0" marL="457200" algn="l">
              <a:lnSpc>
                <a:spcPct val="100000"/>
              </a:lnSpc>
              <a:spcBef>
                <a:spcPts val="432"/>
              </a:spcBef>
              <a:spcAft>
                <a:spcPts val="0"/>
              </a:spcAft>
              <a:buClr>
                <a:schemeClr val="dk1"/>
              </a:buClr>
              <a:buSzPts val="2160"/>
              <a:buChar char="•"/>
              <a:defRPr sz="2160"/>
            </a:lvl1pPr>
            <a:lvl2pPr indent="-342900" lvl="1" marL="914400" algn="l">
              <a:lnSpc>
                <a:spcPct val="100000"/>
              </a:lnSpc>
              <a:spcBef>
                <a:spcPts val="360"/>
              </a:spcBef>
              <a:spcAft>
                <a:spcPts val="0"/>
              </a:spcAft>
              <a:buClr>
                <a:schemeClr val="dk1"/>
              </a:buClr>
              <a:buSzPts val="1800"/>
              <a:buChar char="–"/>
              <a:defRPr sz="1800"/>
            </a:lvl2pPr>
            <a:lvl3pPr indent="-331469" lvl="2" marL="1371600" algn="l">
              <a:lnSpc>
                <a:spcPct val="100000"/>
              </a:lnSpc>
              <a:spcBef>
                <a:spcPts val="324"/>
              </a:spcBef>
              <a:spcAft>
                <a:spcPts val="0"/>
              </a:spcAft>
              <a:buClr>
                <a:schemeClr val="dk1"/>
              </a:buClr>
              <a:buSzPts val="1620"/>
              <a:buChar char="•"/>
              <a:defRPr sz="1620"/>
            </a:lvl3pPr>
            <a:lvl4pPr indent="-320039" lvl="3" marL="1828800" algn="l">
              <a:lnSpc>
                <a:spcPct val="100000"/>
              </a:lnSpc>
              <a:spcBef>
                <a:spcPts val="288"/>
              </a:spcBef>
              <a:spcAft>
                <a:spcPts val="0"/>
              </a:spcAft>
              <a:buClr>
                <a:schemeClr val="dk1"/>
              </a:buClr>
              <a:buSzPts val="1440"/>
              <a:buChar char="–"/>
              <a:defRPr sz="1440"/>
            </a:lvl4pPr>
            <a:lvl5pPr indent="-320039" lvl="4" marL="2286000" algn="l">
              <a:lnSpc>
                <a:spcPct val="100000"/>
              </a:lnSpc>
              <a:spcBef>
                <a:spcPts val="288"/>
              </a:spcBef>
              <a:spcAft>
                <a:spcPts val="0"/>
              </a:spcAft>
              <a:buClr>
                <a:schemeClr val="dk1"/>
              </a:buClr>
              <a:buSzPts val="1440"/>
              <a:buChar char="»"/>
              <a:defRPr sz="1440"/>
            </a:lvl5pPr>
            <a:lvl6pPr indent="-320039" lvl="5" marL="2743200" algn="l">
              <a:lnSpc>
                <a:spcPct val="100000"/>
              </a:lnSpc>
              <a:spcBef>
                <a:spcPts val="288"/>
              </a:spcBef>
              <a:spcAft>
                <a:spcPts val="0"/>
              </a:spcAft>
              <a:buClr>
                <a:schemeClr val="dk1"/>
              </a:buClr>
              <a:buSzPts val="1440"/>
              <a:buChar char="•"/>
              <a:defRPr sz="1440"/>
            </a:lvl6pPr>
            <a:lvl7pPr indent="-320039" lvl="6" marL="3200400" algn="l">
              <a:lnSpc>
                <a:spcPct val="100000"/>
              </a:lnSpc>
              <a:spcBef>
                <a:spcPts val="288"/>
              </a:spcBef>
              <a:spcAft>
                <a:spcPts val="0"/>
              </a:spcAft>
              <a:buClr>
                <a:schemeClr val="dk1"/>
              </a:buClr>
              <a:buSzPts val="1440"/>
              <a:buChar char="•"/>
              <a:defRPr sz="1440"/>
            </a:lvl7pPr>
            <a:lvl8pPr indent="-320040" lvl="7" marL="3657600" algn="l">
              <a:lnSpc>
                <a:spcPct val="100000"/>
              </a:lnSpc>
              <a:spcBef>
                <a:spcPts val="288"/>
              </a:spcBef>
              <a:spcAft>
                <a:spcPts val="0"/>
              </a:spcAft>
              <a:buClr>
                <a:schemeClr val="dk1"/>
              </a:buClr>
              <a:buSzPts val="1440"/>
              <a:buChar char="•"/>
              <a:defRPr sz="1440"/>
            </a:lvl8pPr>
            <a:lvl9pPr indent="-320040" lvl="8" marL="4114800" algn="l">
              <a:lnSpc>
                <a:spcPct val="100000"/>
              </a:lnSpc>
              <a:spcBef>
                <a:spcPts val="288"/>
              </a:spcBef>
              <a:spcAft>
                <a:spcPts val="0"/>
              </a:spcAft>
              <a:buClr>
                <a:schemeClr val="dk1"/>
              </a:buClr>
              <a:buSzPts val="1440"/>
              <a:buChar char="•"/>
              <a:defRPr sz="1440"/>
            </a:lvl9pPr>
          </a:lstStyle>
          <a:p/>
        </p:txBody>
      </p:sp>
      <p:sp>
        <p:nvSpPr>
          <p:cNvPr id="84" name="Google Shape;84;p18"/>
          <p:cNvSpPr txBox="1"/>
          <p:nvPr>
            <p:ph idx="10" type="dt"/>
          </p:nvPr>
        </p:nvSpPr>
        <p:spPr>
          <a:xfrm>
            <a:off x="457200" y="4767263"/>
            <a:ext cx="2133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8"/>
          <p:cNvSpPr txBox="1"/>
          <p:nvPr>
            <p:ph idx="11" type="ftr"/>
          </p:nvPr>
        </p:nvSpPr>
        <p:spPr>
          <a:xfrm>
            <a:off x="3124200" y="4767263"/>
            <a:ext cx="2895600" cy="27463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8"/>
          <p:cNvSpPr txBox="1"/>
          <p:nvPr>
            <p:ph idx="12" type="sldNum"/>
          </p:nvPr>
        </p:nvSpPr>
        <p:spPr>
          <a:xfrm>
            <a:off x="6553200" y="4767263"/>
            <a:ext cx="213360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7" name="Shape 87"/>
        <p:cNvGrpSpPr/>
        <p:nvPr/>
      </p:nvGrpSpPr>
      <p:grpSpPr>
        <a:xfrm>
          <a:off x="0" y="0"/>
          <a:ext cx="0" cy="0"/>
          <a:chOff x="0" y="0"/>
          <a:chExt cx="0" cy="0"/>
        </a:xfrm>
      </p:grpSpPr>
      <p:sp>
        <p:nvSpPr>
          <p:cNvPr id="88" name="Google Shape;88;p19"/>
          <p:cNvSpPr txBox="1"/>
          <p:nvPr>
            <p:ph type="title"/>
          </p:nvPr>
        </p:nvSpPr>
        <p:spPr>
          <a:xfrm>
            <a:off x="457200" y="206375"/>
            <a:ext cx="8229600" cy="857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9" name="Google Shape;89;p19"/>
          <p:cNvSpPr txBox="1"/>
          <p:nvPr>
            <p:ph idx="10" type="dt"/>
          </p:nvPr>
        </p:nvSpPr>
        <p:spPr>
          <a:xfrm>
            <a:off x="457200" y="4767263"/>
            <a:ext cx="2133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9"/>
          <p:cNvSpPr txBox="1"/>
          <p:nvPr>
            <p:ph idx="11" type="ftr"/>
          </p:nvPr>
        </p:nvSpPr>
        <p:spPr>
          <a:xfrm>
            <a:off x="3124200" y="4767263"/>
            <a:ext cx="2895600" cy="27463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9"/>
          <p:cNvSpPr txBox="1"/>
          <p:nvPr>
            <p:ph idx="12" type="sldNum"/>
          </p:nvPr>
        </p:nvSpPr>
        <p:spPr>
          <a:xfrm>
            <a:off x="6553200" y="4767263"/>
            <a:ext cx="213360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2" name="Shape 92"/>
        <p:cNvGrpSpPr/>
        <p:nvPr/>
      </p:nvGrpSpPr>
      <p:grpSpPr>
        <a:xfrm>
          <a:off x="0" y="0"/>
          <a:ext cx="0" cy="0"/>
          <a:chOff x="0" y="0"/>
          <a:chExt cx="0" cy="0"/>
        </a:xfrm>
      </p:grpSpPr>
      <p:sp>
        <p:nvSpPr>
          <p:cNvPr id="93" name="Google Shape;93;p20"/>
          <p:cNvSpPr txBox="1"/>
          <p:nvPr>
            <p:ph idx="10" type="dt"/>
          </p:nvPr>
        </p:nvSpPr>
        <p:spPr>
          <a:xfrm>
            <a:off x="457200" y="4767263"/>
            <a:ext cx="2133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20"/>
          <p:cNvSpPr txBox="1"/>
          <p:nvPr>
            <p:ph idx="11" type="ftr"/>
          </p:nvPr>
        </p:nvSpPr>
        <p:spPr>
          <a:xfrm>
            <a:off x="3124200" y="4767263"/>
            <a:ext cx="2895600" cy="27463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20"/>
          <p:cNvSpPr txBox="1"/>
          <p:nvPr>
            <p:ph idx="12" type="sldNum"/>
          </p:nvPr>
        </p:nvSpPr>
        <p:spPr>
          <a:xfrm>
            <a:off x="6553200" y="4767263"/>
            <a:ext cx="213360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6" name="Shape 96"/>
        <p:cNvGrpSpPr/>
        <p:nvPr/>
      </p:nvGrpSpPr>
      <p:grpSpPr>
        <a:xfrm>
          <a:off x="0" y="0"/>
          <a:ext cx="0" cy="0"/>
          <a:chOff x="0" y="0"/>
          <a:chExt cx="0" cy="0"/>
        </a:xfrm>
      </p:grpSpPr>
      <p:sp>
        <p:nvSpPr>
          <p:cNvPr id="97" name="Google Shape;97;p21"/>
          <p:cNvSpPr txBox="1"/>
          <p:nvPr>
            <p:ph type="title"/>
          </p:nvPr>
        </p:nvSpPr>
        <p:spPr>
          <a:xfrm>
            <a:off x="457215" y="204787"/>
            <a:ext cx="3008313" cy="8715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18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8" name="Google Shape;98;p21"/>
          <p:cNvSpPr txBox="1"/>
          <p:nvPr>
            <p:ph idx="1" type="body"/>
          </p:nvPr>
        </p:nvSpPr>
        <p:spPr>
          <a:xfrm>
            <a:off x="3575050" y="204791"/>
            <a:ext cx="5111750" cy="4389835"/>
          </a:xfrm>
          <a:prstGeom prst="rect">
            <a:avLst/>
          </a:prstGeom>
          <a:noFill/>
          <a:ln>
            <a:noFill/>
          </a:ln>
        </p:spPr>
        <p:txBody>
          <a:bodyPr anchorCtr="0" anchor="t" bIns="45700" lIns="91425" spcFirstLastPara="1" rIns="91425" wrap="square" tIns="45700">
            <a:noAutofit/>
          </a:bodyPr>
          <a:lstStyle>
            <a:lvl1pPr indent="-411480" lvl="0" marL="457200" algn="l">
              <a:lnSpc>
                <a:spcPct val="100000"/>
              </a:lnSpc>
              <a:spcBef>
                <a:spcPts val="576"/>
              </a:spcBef>
              <a:spcAft>
                <a:spcPts val="0"/>
              </a:spcAft>
              <a:buClr>
                <a:schemeClr val="dk1"/>
              </a:buClr>
              <a:buSzPts val="2880"/>
              <a:buChar char="•"/>
              <a:defRPr sz="2880"/>
            </a:lvl1pPr>
            <a:lvl2pPr indent="-388619" lvl="1" marL="914400" algn="l">
              <a:lnSpc>
                <a:spcPct val="100000"/>
              </a:lnSpc>
              <a:spcBef>
                <a:spcPts val="504"/>
              </a:spcBef>
              <a:spcAft>
                <a:spcPts val="0"/>
              </a:spcAft>
              <a:buClr>
                <a:schemeClr val="dk1"/>
              </a:buClr>
              <a:buSzPts val="2520"/>
              <a:buChar char="–"/>
              <a:defRPr sz="2520"/>
            </a:lvl2pPr>
            <a:lvl3pPr indent="-365760" lvl="2" marL="1371600" algn="l">
              <a:lnSpc>
                <a:spcPct val="100000"/>
              </a:lnSpc>
              <a:spcBef>
                <a:spcPts val="432"/>
              </a:spcBef>
              <a:spcAft>
                <a:spcPts val="0"/>
              </a:spcAft>
              <a:buClr>
                <a:schemeClr val="dk1"/>
              </a:buClr>
              <a:buSzPts val="2160"/>
              <a:buChar char="•"/>
              <a:defRPr sz="216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99" name="Google Shape;99;p21"/>
          <p:cNvSpPr txBox="1"/>
          <p:nvPr>
            <p:ph idx="2" type="body"/>
          </p:nvPr>
        </p:nvSpPr>
        <p:spPr>
          <a:xfrm>
            <a:off x="457215" y="1076328"/>
            <a:ext cx="3008313" cy="351829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52"/>
              </a:spcBef>
              <a:spcAft>
                <a:spcPts val="0"/>
              </a:spcAft>
              <a:buClr>
                <a:schemeClr val="dk1"/>
              </a:buClr>
              <a:buSzPts val="1260"/>
              <a:buNone/>
              <a:defRPr sz="1260"/>
            </a:lvl1pPr>
            <a:lvl2pPr indent="-228600" lvl="1" marL="914400" algn="l">
              <a:lnSpc>
                <a:spcPct val="100000"/>
              </a:lnSpc>
              <a:spcBef>
                <a:spcPts val="216"/>
              </a:spcBef>
              <a:spcAft>
                <a:spcPts val="0"/>
              </a:spcAft>
              <a:buClr>
                <a:schemeClr val="dk1"/>
              </a:buClr>
              <a:buSzPts val="1080"/>
              <a:buNone/>
              <a:defRPr sz="1080"/>
            </a:lvl2pPr>
            <a:lvl3pPr indent="-228600" lvl="2" marL="1371600" algn="l">
              <a:lnSpc>
                <a:spcPct val="100000"/>
              </a:lnSpc>
              <a:spcBef>
                <a:spcPts val="180"/>
              </a:spcBef>
              <a:spcAft>
                <a:spcPts val="0"/>
              </a:spcAft>
              <a:buClr>
                <a:schemeClr val="dk1"/>
              </a:buClr>
              <a:buSzPts val="900"/>
              <a:buNone/>
              <a:defRPr sz="900"/>
            </a:lvl3pPr>
            <a:lvl4pPr indent="-228600" lvl="3" marL="1828800" algn="l">
              <a:lnSpc>
                <a:spcPct val="100000"/>
              </a:lnSpc>
              <a:spcBef>
                <a:spcPts val="162"/>
              </a:spcBef>
              <a:spcAft>
                <a:spcPts val="0"/>
              </a:spcAft>
              <a:buClr>
                <a:schemeClr val="dk1"/>
              </a:buClr>
              <a:buSzPts val="810"/>
              <a:buNone/>
              <a:defRPr sz="810"/>
            </a:lvl4pPr>
            <a:lvl5pPr indent="-228600" lvl="4" marL="2286000" algn="l">
              <a:lnSpc>
                <a:spcPct val="100000"/>
              </a:lnSpc>
              <a:spcBef>
                <a:spcPts val="162"/>
              </a:spcBef>
              <a:spcAft>
                <a:spcPts val="0"/>
              </a:spcAft>
              <a:buClr>
                <a:schemeClr val="dk1"/>
              </a:buClr>
              <a:buSzPts val="810"/>
              <a:buNone/>
              <a:defRPr sz="810"/>
            </a:lvl5pPr>
            <a:lvl6pPr indent="-228600" lvl="5" marL="2743200" algn="l">
              <a:lnSpc>
                <a:spcPct val="100000"/>
              </a:lnSpc>
              <a:spcBef>
                <a:spcPts val="162"/>
              </a:spcBef>
              <a:spcAft>
                <a:spcPts val="0"/>
              </a:spcAft>
              <a:buClr>
                <a:schemeClr val="dk1"/>
              </a:buClr>
              <a:buSzPts val="810"/>
              <a:buNone/>
              <a:defRPr sz="810"/>
            </a:lvl6pPr>
            <a:lvl7pPr indent="-228600" lvl="6" marL="3200400" algn="l">
              <a:lnSpc>
                <a:spcPct val="100000"/>
              </a:lnSpc>
              <a:spcBef>
                <a:spcPts val="162"/>
              </a:spcBef>
              <a:spcAft>
                <a:spcPts val="0"/>
              </a:spcAft>
              <a:buClr>
                <a:schemeClr val="dk1"/>
              </a:buClr>
              <a:buSzPts val="810"/>
              <a:buNone/>
              <a:defRPr sz="810"/>
            </a:lvl7pPr>
            <a:lvl8pPr indent="-228600" lvl="7" marL="3657600" algn="l">
              <a:lnSpc>
                <a:spcPct val="100000"/>
              </a:lnSpc>
              <a:spcBef>
                <a:spcPts val="162"/>
              </a:spcBef>
              <a:spcAft>
                <a:spcPts val="0"/>
              </a:spcAft>
              <a:buClr>
                <a:schemeClr val="dk1"/>
              </a:buClr>
              <a:buSzPts val="810"/>
              <a:buNone/>
              <a:defRPr sz="810"/>
            </a:lvl8pPr>
            <a:lvl9pPr indent="-228600" lvl="8" marL="4114800" algn="l">
              <a:lnSpc>
                <a:spcPct val="100000"/>
              </a:lnSpc>
              <a:spcBef>
                <a:spcPts val="162"/>
              </a:spcBef>
              <a:spcAft>
                <a:spcPts val="0"/>
              </a:spcAft>
              <a:buClr>
                <a:schemeClr val="dk1"/>
              </a:buClr>
              <a:buSzPts val="810"/>
              <a:buNone/>
              <a:defRPr sz="810"/>
            </a:lvl9pPr>
          </a:lstStyle>
          <a:p/>
        </p:txBody>
      </p:sp>
      <p:sp>
        <p:nvSpPr>
          <p:cNvPr id="100" name="Google Shape;100;p21"/>
          <p:cNvSpPr txBox="1"/>
          <p:nvPr>
            <p:ph idx="10" type="dt"/>
          </p:nvPr>
        </p:nvSpPr>
        <p:spPr>
          <a:xfrm>
            <a:off x="457200" y="4767263"/>
            <a:ext cx="2133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21"/>
          <p:cNvSpPr txBox="1"/>
          <p:nvPr>
            <p:ph idx="11" type="ftr"/>
          </p:nvPr>
        </p:nvSpPr>
        <p:spPr>
          <a:xfrm>
            <a:off x="3124200" y="4767263"/>
            <a:ext cx="2895600" cy="27463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21"/>
          <p:cNvSpPr txBox="1"/>
          <p:nvPr>
            <p:ph idx="12" type="sldNum"/>
          </p:nvPr>
        </p:nvSpPr>
        <p:spPr>
          <a:xfrm>
            <a:off x="6553200" y="4767263"/>
            <a:ext cx="213360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 name="Shape 12"/>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3" name="Shape 103"/>
        <p:cNvGrpSpPr/>
        <p:nvPr/>
      </p:nvGrpSpPr>
      <p:grpSpPr>
        <a:xfrm>
          <a:off x="0" y="0"/>
          <a:ext cx="0" cy="0"/>
          <a:chOff x="0" y="0"/>
          <a:chExt cx="0" cy="0"/>
        </a:xfrm>
      </p:grpSpPr>
      <p:sp>
        <p:nvSpPr>
          <p:cNvPr id="104" name="Google Shape;104;p22"/>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18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5" name="Google Shape;105;p22"/>
          <p:cNvSpPr/>
          <p:nvPr>
            <p:ph idx="2" type="pic"/>
          </p:nvPr>
        </p:nvSpPr>
        <p:spPr>
          <a:xfrm>
            <a:off x="1792288" y="459581"/>
            <a:ext cx="5486400" cy="3086100"/>
          </a:xfrm>
          <a:prstGeom prst="rect">
            <a:avLst/>
          </a:prstGeom>
          <a:noFill/>
          <a:ln>
            <a:noFill/>
          </a:ln>
        </p:spPr>
      </p:sp>
      <p:sp>
        <p:nvSpPr>
          <p:cNvPr id="106" name="Google Shape;106;p22"/>
          <p:cNvSpPr txBox="1"/>
          <p:nvPr>
            <p:ph idx="1" type="body"/>
          </p:nvPr>
        </p:nvSpPr>
        <p:spPr>
          <a:xfrm>
            <a:off x="1792288" y="4025510"/>
            <a:ext cx="5486400" cy="60364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52"/>
              </a:spcBef>
              <a:spcAft>
                <a:spcPts val="0"/>
              </a:spcAft>
              <a:buClr>
                <a:schemeClr val="dk1"/>
              </a:buClr>
              <a:buSzPts val="1260"/>
              <a:buNone/>
              <a:defRPr sz="1260"/>
            </a:lvl1pPr>
            <a:lvl2pPr indent="-228600" lvl="1" marL="914400" algn="l">
              <a:lnSpc>
                <a:spcPct val="100000"/>
              </a:lnSpc>
              <a:spcBef>
                <a:spcPts val="216"/>
              </a:spcBef>
              <a:spcAft>
                <a:spcPts val="0"/>
              </a:spcAft>
              <a:buClr>
                <a:schemeClr val="dk1"/>
              </a:buClr>
              <a:buSzPts val="1080"/>
              <a:buNone/>
              <a:defRPr sz="1080"/>
            </a:lvl2pPr>
            <a:lvl3pPr indent="-228600" lvl="2" marL="1371600" algn="l">
              <a:lnSpc>
                <a:spcPct val="100000"/>
              </a:lnSpc>
              <a:spcBef>
                <a:spcPts val="180"/>
              </a:spcBef>
              <a:spcAft>
                <a:spcPts val="0"/>
              </a:spcAft>
              <a:buClr>
                <a:schemeClr val="dk1"/>
              </a:buClr>
              <a:buSzPts val="900"/>
              <a:buNone/>
              <a:defRPr sz="900"/>
            </a:lvl3pPr>
            <a:lvl4pPr indent="-228600" lvl="3" marL="1828800" algn="l">
              <a:lnSpc>
                <a:spcPct val="100000"/>
              </a:lnSpc>
              <a:spcBef>
                <a:spcPts val="162"/>
              </a:spcBef>
              <a:spcAft>
                <a:spcPts val="0"/>
              </a:spcAft>
              <a:buClr>
                <a:schemeClr val="dk1"/>
              </a:buClr>
              <a:buSzPts val="810"/>
              <a:buNone/>
              <a:defRPr sz="810"/>
            </a:lvl4pPr>
            <a:lvl5pPr indent="-228600" lvl="4" marL="2286000" algn="l">
              <a:lnSpc>
                <a:spcPct val="100000"/>
              </a:lnSpc>
              <a:spcBef>
                <a:spcPts val="162"/>
              </a:spcBef>
              <a:spcAft>
                <a:spcPts val="0"/>
              </a:spcAft>
              <a:buClr>
                <a:schemeClr val="dk1"/>
              </a:buClr>
              <a:buSzPts val="810"/>
              <a:buNone/>
              <a:defRPr sz="810"/>
            </a:lvl5pPr>
            <a:lvl6pPr indent="-228600" lvl="5" marL="2743200" algn="l">
              <a:lnSpc>
                <a:spcPct val="100000"/>
              </a:lnSpc>
              <a:spcBef>
                <a:spcPts val="162"/>
              </a:spcBef>
              <a:spcAft>
                <a:spcPts val="0"/>
              </a:spcAft>
              <a:buClr>
                <a:schemeClr val="dk1"/>
              </a:buClr>
              <a:buSzPts val="810"/>
              <a:buNone/>
              <a:defRPr sz="810"/>
            </a:lvl6pPr>
            <a:lvl7pPr indent="-228600" lvl="6" marL="3200400" algn="l">
              <a:lnSpc>
                <a:spcPct val="100000"/>
              </a:lnSpc>
              <a:spcBef>
                <a:spcPts val="162"/>
              </a:spcBef>
              <a:spcAft>
                <a:spcPts val="0"/>
              </a:spcAft>
              <a:buClr>
                <a:schemeClr val="dk1"/>
              </a:buClr>
              <a:buSzPts val="810"/>
              <a:buNone/>
              <a:defRPr sz="810"/>
            </a:lvl7pPr>
            <a:lvl8pPr indent="-228600" lvl="7" marL="3657600" algn="l">
              <a:lnSpc>
                <a:spcPct val="100000"/>
              </a:lnSpc>
              <a:spcBef>
                <a:spcPts val="162"/>
              </a:spcBef>
              <a:spcAft>
                <a:spcPts val="0"/>
              </a:spcAft>
              <a:buClr>
                <a:schemeClr val="dk1"/>
              </a:buClr>
              <a:buSzPts val="810"/>
              <a:buNone/>
              <a:defRPr sz="810"/>
            </a:lvl8pPr>
            <a:lvl9pPr indent="-228600" lvl="8" marL="4114800" algn="l">
              <a:lnSpc>
                <a:spcPct val="100000"/>
              </a:lnSpc>
              <a:spcBef>
                <a:spcPts val="162"/>
              </a:spcBef>
              <a:spcAft>
                <a:spcPts val="0"/>
              </a:spcAft>
              <a:buClr>
                <a:schemeClr val="dk1"/>
              </a:buClr>
              <a:buSzPts val="810"/>
              <a:buNone/>
              <a:defRPr sz="810"/>
            </a:lvl9pPr>
          </a:lstStyle>
          <a:p/>
        </p:txBody>
      </p:sp>
      <p:sp>
        <p:nvSpPr>
          <p:cNvPr id="107" name="Google Shape;107;p22"/>
          <p:cNvSpPr txBox="1"/>
          <p:nvPr>
            <p:ph idx="10" type="dt"/>
          </p:nvPr>
        </p:nvSpPr>
        <p:spPr>
          <a:xfrm>
            <a:off x="457200" y="4767263"/>
            <a:ext cx="2133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22"/>
          <p:cNvSpPr txBox="1"/>
          <p:nvPr>
            <p:ph idx="11" type="ftr"/>
          </p:nvPr>
        </p:nvSpPr>
        <p:spPr>
          <a:xfrm>
            <a:off x="3124200" y="4767263"/>
            <a:ext cx="2895600" cy="27463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22"/>
          <p:cNvSpPr txBox="1"/>
          <p:nvPr>
            <p:ph idx="12" type="sldNum"/>
          </p:nvPr>
        </p:nvSpPr>
        <p:spPr>
          <a:xfrm>
            <a:off x="6553200" y="4767263"/>
            <a:ext cx="213360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0" name="Shape 110"/>
        <p:cNvGrpSpPr/>
        <p:nvPr/>
      </p:nvGrpSpPr>
      <p:grpSpPr>
        <a:xfrm>
          <a:off x="0" y="0"/>
          <a:ext cx="0" cy="0"/>
          <a:chOff x="0" y="0"/>
          <a:chExt cx="0" cy="0"/>
        </a:xfrm>
      </p:grpSpPr>
      <p:sp>
        <p:nvSpPr>
          <p:cNvPr id="111" name="Google Shape;111;p23"/>
          <p:cNvSpPr txBox="1"/>
          <p:nvPr>
            <p:ph type="title"/>
          </p:nvPr>
        </p:nvSpPr>
        <p:spPr>
          <a:xfrm>
            <a:off x="457200" y="206375"/>
            <a:ext cx="8229600" cy="857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2" name="Google Shape;112;p23"/>
          <p:cNvSpPr txBox="1"/>
          <p:nvPr>
            <p:ph idx="1" type="body"/>
          </p:nvPr>
        </p:nvSpPr>
        <p:spPr>
          <a:xfrm rot="5400000">
            <a:off x="2874962" y="-1217613"/>
            <a:ext cx="3394075"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13" name="Google Shape;113;p23"/>
          <p:cNvSpPr txBox="1"/>
          <p:nvPr>
            <p:ph idx="10" type="dt"/>
          </p:nvPr>
        </p:nvSpPr>
        <p:spPr>
          <a:xfrm>
            <a:off x="457200" y="4767263"/>
            <a:ext cx="2133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23"/>
          <p:cNvSpPr txBox="1"/>
          <p:nvPr>
            <p:ph idx="11" type="ftr"/>
          </p:nvPr>
        </p:nvSpPr>
        <p:spPr>
          <a:xfrm>
            <a:off x="3124200" y="4767263"/>
            <a:ext cx="2895600" cy="27463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23"/>
          <p:cNvSpPr txBox="1"/>
          <p:nvPr>
            <p:ph idx="12" type="sldNum"/>
          </p:nvPr>
        </p:nvSpPr>
        <p:spPr>
          <a:xfrm>
            <a:off x="6553200" y="4767263"/>
            <a:ext cx="213360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6" name="Shape 116"/>
        <p:cNvGrpSpPr/>
        <p:nvPr/>
      </p:nvGrpSpPr>
      <p:grpSpPr>
        <a:xfrm>
          <a:off x="0" y="0"/>
          <a:ext cx="0" cy="0"/>
          <a:chOff x="0" y="0"/>
          <a:chExt cx="0" cy="0"/>
        </a:xfrm>
      </p:grpSpPr>
      <p:sp>
        <p:nvSpPr>
          <p:cNvPr id="117" name="Google Shape;117;p24"/>
          <p:cNvSpPr txBox="1"/>
          <p:nvPr>
            <p:ph type="title"/>
          </p:nvPr>
        </p:nvSpPr>
        <p:spPr>
          <a:xfrm rot="5400000">
            <a:off x="5463778" y="1371607"/>
            <a:ext cx="4388644" cy="20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8" name="Google Shape;118;p24"/>
          <p:cNvSpPr txBox="1"/>
          <p:nvPr>
            <p:ph idx="1" type="body"/>
          </p:nvPr>
        </p:nvSpPr>
        <p:spPr>
          <a:xfrm rot="5400000">
            <a:off x="1272778" y="-609593"/>
            <a:ext cx="4388644"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19" name="Google Shape;119;p24"/>
          <p:cNvSpPr txBox="1"/>
          <p:nvPr>
            <p:ph idx="10" type="dt"/>
          </p:nvPr>
        </p:nvSpPr>
        <p:spPr>
          <a:xfrm>
            <a:off x="457200" y="4767263"/>
            <a:ext cx="2133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24"/>
          <p:cNvSpPr txBox="1"/>
          <p:nvPr>
            <p:ph idx="11" type="ftr"/>
          </p:nvPr>
        </p:nvSpPr>
        <p:spPr>
          <a:xfrm>
            <a:off x="3124200" y="4767263"/>
            <a:ext cx="2895600" cy="27463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24"/>
          <p:cNvSpPr txBox="1"/>
          <p:nvPr>
            <p:ph idx="12" type="sldNum"/>
          </p:nvPr>
        </p:nvSpPr>
        <p:spPr>
          <a:xfrm>
            <a:off x="6553200" y="4767263"/>
            <a:ext cx="213360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amp; 2 columns of text">
  <p:cSld name="Title, subtitle &amp; 2 columns of text">
    <p:spTree>
      <p:nvGrpSpPr>
        <p:cNvPr id="122" name="Shape 122"/>
        <p:cNvGrpSpPr/>
        <p:nvPr/>
      </p:nvGrpSpPr>
      <p:grpSpPr>
        <a:xfrm>
          <a:off x="0" y="0"/>
          <a:ext cx="0" cy="0"/>
          <a:chOff x="0" y="0"/>
          <a:chExt cx="0" cy="0"/>
        </a:xfrm>
      </p:grpSpPr>
      <p:sp>
        <p:nvSpPr>
          <p:cNvPr id="123" name="Google Shape;123;p25"/>
          <p:cNvSpPr txBox="1"/>
          <p:nvPr>
            <p:ph type="title"/>
          </p:nvPr>
        </p:nvSpPr>
        <p:spPr>
          <a:xfrm>
            <a:off x="365760" y="221764"/>
            <a:ext cx="8412480" cy="352119"/>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4" name="Google Shape;124;p25"/>
          <p:cNvSpPr txBox="1"/>
          <p:nvPr>
            <p:ph idx="1" type="body"/>
          </p:nvPr>
        </p:nvSpPr>
        <p:spPr>
          <a:xfrm>
            <a:off x="365760" y="586967"/>
            <a:ext cx="8412480" cy="567941"/>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8"/>
              </a:spcBef>
              <a:spcAft>
                <a:spcPts val="0"/>
              </a:spcAft>
              <a:buClr>
                <a:srgbClr val="575757"/>
              </a:buClr>
              <a:buSzPts val="1440"/>
              <a:buNone/>
              <a:defRPr b="0" sz="1440">
                <a:solidFill>
                  <a:srgbClr val="575757"/>
                </a:solidFill>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25" name="Google Shape;125;p25"/>
          <p:cNvSpPr txBox="1"/>
          <p:nvPr>
            <p:ph idx="2" type="body"/>
          </p:nvPr>
        </p:nvSpPr>
        <p:spPr>
          <a:xfrm>
            <a:off x="365760" y="1208489"/>
            <a:ext cx="4114800" cy="3551615"/>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26" name="Google Shape;126;p25"/>
          <p:cNvSpPr txBox="1"/>
          <p:nvPr>
            <p:ph idx="3" type="body"/>
          </p:nvPr>
        </p:nvSpPr>
        <p:spPr>
          <a:xfrm>
            <a:off x="4663440" y="1208489"/>
            <a:ext cx="4114800" cy="3551615"/>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5" name="Shape 135"/>
        <p:cNvGrpSpPr/>
        <p:nvPr/>
      </p:nvGrpSpPr>
      <p:grpSpPr>
        <a:xfrm>
          <a:off x="0" y="0"/>
          <a:ext cx="0" cy="0"/>
          <a:chOff x="0" y="0"/>
          <a:chExt cx="0" cy="0"/>
        </a:xfrm>
      </p:grpSpPr>
      <p:sp>
        <p:nvSpPr>
          <p:cNvPr id="136" name="Google Shape;136;p27"/>
          <p:cNvSpPr txBox="1"/>
          <p:nvPr>
            <p:ph type="title"/>
          </p:nvPr>
        </p:nvSpPr>
        <p:spPr>
          <a:xfrm>
            <a:off x="457200" y="206375"/>
            <a:ext cx="8229600" cy="857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3240">
                <a:latin typeface="Times New Roman"/>
                <a:ea typeface="Times New Roman"/>
                <a:cs typeface="Times New Roman"/>
                <a:sym typeface="Times New Roman"/>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7" name="Google Shape;137;p27"/>
          <p:cNvSpPr txBox="1"/>
          <p:nvPr>
            <p:ph idx="1" type="body"/>
          </p:nvPr>
        </p:nvSpPr>
        <p:spPr>
          <a:xfrm>
            <a:off x="457200" y="1200150"/>
            <a:ext cx="8229600" cy="3394075"/>
          </a:xfrm>
          <a:prstGeom prst="rect">
            <a:avLst/>
          </a:prstGeom>
          <a:noFill/>
          <a:ln>
            <a:noFill/>
          </a:ln>
        </p:spPr>
        <p:txBody>
          <a:bodyPr anchorCtr="0" anchor="t" bIns="45700" lIns="91425" spcFirstLastPara="1" rIns="91425" wrap="square" tIns="45700">
            <a:noAutofit/>
          </a:bodyPr>
          <a:lstStyle>
            <a:lvl1pPr indent="-388620" lvl="0" marL="457200" algn="l">
              <a:lnSpc>
                <a:spcPct val="100000"/>
              </a:lnSpc>
              <a:spcBef>
                <a:spcPts val="504"/>
              </a:spcBef>
              <a:spcAft>
                <a:spcPts val="0"/>
              </a:spcAft>
              <a:buClr>
                <a:schemeClr val="dk1"/>
              </a:buClr>
              <a:buSzPts val="2520"/>
              <a:buChar char="•"/>
              <a:defRPr sz="2520">
                <a:latin typeface="Times New Roman"/>
                <a:ea typeface="Times New Roman"/>
                <a:cs typeface="Times New Roman"/>
                <a:sym typeface="Times New Roman"/>
              </a:defRPr>
            </a:lvl1pPr>
            <a:lvl2pPr indent="-365760" lvl="1" marL="914400" algn="l">
              <a:lnSpc>
                <a:spcPct val="100000"/>
              </a:lnSpc>
              <a:spcBef>
                <a:spcPts val="432"/>
              </a:spcBef>
              <a:spcAft>
                <a:spcPts val="0"/>
              </a:spcAft>
              <a:buClr>
                <a:schemeClr val="dk1"/>
              </a:buClr>
              <a:buSzPts val="2160"/>
              <a:buChar char="–"/>
              <a:defRPr sz="2160">
                <a:latin typeface="Times New Roman"/>
                <a:ea typeface="Times New Roman"/>
                <a:cs typeface="Times New Roman"/>
                <a:sym typeface="Times New Roman"/>
              </a:defRPr>
            </a:lvl2pPr>
            <a:lvl3pPr indent="-342900" lvl="2" marL="1371600" algn="l">
              <a:lnSpc>
                <a:spcPct val="100000"/>
              </a:lnSpc>
              <a:spcBef>
                <a:spcPts val="360"/>
              </a:spcBef>
              <a:spcAft>
                <a:spcPts val="0"/>
              </a:spcAft>
              <a:buClr>
                <a:schemeClr val="dk1"/>
              </a:buClr>
              <a:buSzPts val="1800"/>
              <a:buChar char="•"/>
              <a:defRPr sz="1800">
                <a:latin typeface="Times New Roman"/>
                <a:ea typeface="Times New Roman"/>
                <a:cs typeface="Times New Roman"/>
                <a:sym typeface="Times New Roman"/>
              </a:defRPr>
            </a:lvl3pPr>
            <a:lvl4pPr indent="-331469" lvl="3" marL="1828800" algn="l">
              <a:lnSpc>
                <a:spcPct val="100000"/>
              </a:lnSpc>
              <a:spcBef>
                <a:spcPts val="324"/>
              </a:spcBef>
              <a:spcAft>
                <a:spcPts val="0"/>
              </a:spcAft>
              <a:buClr>
                <a:schemeClr val="dk1"/>
              </a:buClr>
              <a:buSzPts val="1620"/>
              <a:buChar char="–"/>
              <a:defRPr sz="1620">
                <a:latin typeface="Times New Roman"/>
                <a:ea typeface="Times New Roman"/>
                <a:cs typeface="Times New Roman"/>
                <a:sym typeface="Times New Roman"/>
              </a:defRPr>
            </a:lvl4pPr>
            <a:lvl5pPr indent="-331470" lvl="4" marL="2286000" algn="l">
              <a:lnSpc>
                <a:spcPct val="100000"/>
              </a:lnSpc>
              <a:spcBef>
                <a:spcPts val="324"/>
              </a:spcBef>
              <a:spcAft>
                <a:spcPts val="0"/>
              </a:spcAft>
              <a:buClr>
                <a:schemeClr val="dk1"/>
              </a:buClr>
              <a:buSzPts val="1620"/>
              <a:buChar char="»"/>
              <a:defRPr sz="1620">
                <a:latin typeface="Times New Roman"/>
                <a:ea typeface="Times New Roman"/>
                <a:cs typeface="Times New Roman"/>
                <a:sym typeface="Times New Roman"/>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38" name="Google Shape;138;p27"/>
          <p:cNvSpPr txBox="1"/>
          <p:nvPr>
            <p:ph idx="10" type="dt"/>
          </p:nvPr>
        </p:nvSpPr>
        <p:spPr>
          <a:xfrm>
            <a:off x="457200" y="4767263"/>
            <a:ext cx="2133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27"/>
          <p:cNvSpPr txBox="1"/>
          <p:nvPr>
            <p:ph idx="11" type="ftr"/>
          </p:nvPr>
        </p:nvSpPr>
        <p:spPr>
          <a:xfrm>
            <a:off x="3124200" y="4767263"/>
            <a:ext cx="2895600" cy="27463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27"/>
          <p:cNvSpPr txBox="1"/>
          <p:nvPr>
            <p:ph idx="12" type="sldNum"/>
          </p:nvPr>
        </p:nvSpPr>
        <p:spPr>
          <a:xfrm>
            <a:off x="6553200" y="4767263"/>
            <a:ext cx="213360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1" name="Shape 141"/>
        <p:cNvGrpSpPr/>
        <p:nvPr/>
      </p:nvGrpSpPr>
      <p:grpSpPr>
        <a:xfrm>
          <a:off x="0" y="0"/>
          <a:ext cx="0" cy="0"/>
          <a:chOff x="0" y="0"/>
          <a:chExt cx="0" cy="0"/>
        </a:xfrm>
      </p:grpSpPr>
      <p:sp>
        <p:nvSpPr>
          <p:cNvPr id="142" name="Google Shape;142;p28"/>
          <p:cNvSpPr txBox="1"/>
          <p:nvPr>
            <p:ph type="ctrTitle"/>
          </p:nvPr>
        </p:nvSpPr>
        <p:spPr>
          <a:xfrm>
            <a:off x="685800" y="1597825"/>
            <a:ext cx="7772400" cy="110251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3" name="Google Shape;143;p28"/>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560"/>
              </a:spcBef>
              <a:spcAft>
                <a:spcPts val="0"/>
              </a:spcAft>
              <a:buClr>
                <a:srgbClr val="888888"/>
              </a:buClr>
              <a:buSzPts val="2800"/>
              <a:buNone/>
              <a:defRPr>
                <a:solidFill>
                  <a:srgbClr val="888888"/>
                </a:solidFill>
              </a:defRPr>
            </a:lvl1pPr>
            <a:lvl2pPr lvl="1" algn="ctr">
              <a:lnSpc>
                <a:spcPct val="100000"/>
              </a:lnSpc>
              <a:spcBef>
                <a:spcPts val="500"/>
              </a:spcBef>
              <a:spcAft>
                <a:spcPts val="0"/>
              </a:spcAft>
              <a:buClr>
                <a:srgbClr val="888888"/>
              </a:buClr>
              <a:buSzPts val="2500"/>
              <a:buNone/>
              <a:defRPr>
                <a:solidFill>
                  <a:srgbClr val="888888"/>
                </a:solidFill>
              </a:defRPr>
            </a:lvl2pPr>
            <a:lvl3pPr lvl="2" algn="ctr">
              <a:lnSpc>
                <a:spcPct val="100000"/>
              </a:lnSpc>
              <a:spcBef>
                <a:spcPts val="420"/>
              </a:spcBef>
              <a:spcAft>
                <a:spcPts val="0"/>
              </a:spcAft>
              <a:buClr>
                <a:srgbClr val="888888"/>
              </a:buClr>
              <a:buSzPts val="2100"/>
              <a:buNone/>
              <a:defRPr>
                <a:solidFill>
                  <a:srgbClr val="888888"/>
                </a:solidFill>
              </a:defRPr>
            </a:lvl3pPr>
            <a:lvl4pPr lvl="3" algn="ctr">
              <a:lnSpc>
                <a:spcPct val="100000"/>
              </a:lnSpc>
              <a:spcBef>
                <a:spcPts val="360"/>
              </a:spcBef>
              <a:spcAft>
                <a:spcPts val="0"/>
              </a:spcAft>
              <a:buClr>
                <a:srgbClr val="888888"/>
              </a:buClr>
              <a:buSzPts val="1800"/>
              <a:buNone/>
              <a:defRPr>
                <a:solidFill>
                  <a:srgbClr val="888888"/>
                </a:solidFill>
              </a:defRPr>
            </a:lvl4pPr>
            <a:lvl5pPr lvl="4" algn="ctr">
              <a:lnSpc>
                <a:spcPct val="100000"/>
              </a:lnSpc>
              <a:spcBef>
                <a:spcPts val="360"/>
              </a:spcBef>
              <a:spcAft>
                <a:spcPts val="0"/>
              </a:spcAft>
              <a:buClr>
                <a:srgbClr val="888888"/>
              </a:buClr>
              <a:buSzPts val="1800"/>
              <a:buNone/>
              <a:defRPr>
                <a:solidFill>
                  <a:srgbClr val="888888"/>
                </a:solidFill>
              </a:defRPr>
            </a:lvl5pPr>
            <a:lvl6pPr lvl="5" algn="ctr">
              <a:lnSpc>
                <a:spcPct val="100000"/>
              </a:lnSpc>
              <a:spcBef>
                <a:spcPts val="360"/>
              </a:spcBef>
              <a:spcAft>
                <a:spcPts val="0"/>
              </a:spcAft>
              <a:buClr>
                <a:srgbClr val="888888"/>
              </a:buClr>
              <a:buSzPts val="1800"/>
              <a:buNone/>
              <a:defRPr>
                <a:solidFill>
                  <a:srgbClr val="888888"/>
                </a:solidFill>
              </a:defRPr>
            </a:lvl6pPr>
            <a:lvl7pPr lvl="6" algn="ctr">
              <a:lnSpc>
                <a:spcPct val="100000"/>
              </a:lnSpc>
              <a:spcBef>
                <a:spcPts val="360"/>
              </a:spcBef>
              <a:spcAft>
                <a:spcPts val="0"/>
              </a:spcAft>
              <a:buClr>
                <a:srgbClr val="888888"/>
              </a:buClr>
              <a:buSzPts val="1800"/>
              <a:buNone/>
              <a:defRPr>
                <a:solidFill>
                  <a:srgbClr val="888888"/>
                </a:solidFill>
              </a:defRPr>
            </a:lvl7pPr>
            <a:lvl8pPr lvl="7" algn="ctr">
              <a:lnSpc>
                <a:spcPct val="100000"/>
              </a:lnSpc>
              <a:spcBef>
                <a:spcPts val="360"/>
              </a:spcBef>
              <a:spcAft>
                <a:spcPts val="0"/>
              </a:spcAft>
              <a:buClr>
                <a:srgbClr val="888888"/>
              </a:buClr>
              <a:buSzPts val="1800"/>
              <a:buNone/>
              <a:defRPr>
                <a:solidFill>
                  <a:srgbClr val="888888"/>
                </a:solidFill>
              </a:defRPr>
            </a:lvl8pPr>
            <a:lvl9pPr lvl="8" algn="ctr">
              <a:lnSpc>
                <a:spcPct val="100000"/>
              </a:lnSpc>
              <a:spcBef>
                <a:spcPts val="360"/>
              </a:spcBef>
              <a:spcAft>
                <a:spcPts val="0"/>
              </a:spcAft>
              <a:buClr>
                <a:srgbClr val="888888"/>
              </a:buClr>
              <a:buSzPts val="1800"/>
              <a:buNone/>
              <a:defRPr>
                <a:solidFill>
                  <a:srgbClr val="888888"/>
                </a:solidFill>
              </a:defRPr>
            </a:lvl9pPr>
          </a:lstStyle>
          <a:p/>
        </p:txBody>
      </p:sp>
      <p:sp>
        <p:nvSpPr>
          <p:cNvPr id="144" name="Google Shape;144;p28"/>
          <p:cNvSpPr txBox="1"/>
          <p:nvPr>
            <p:ph idx="10" type="dt"/>
          </p:nvPr>
        </p:nvSpPr>
        <p:spPr>
          <a:xfrm>
            <a:off x="457200" y="4767263"/>
            <a:ext cx="2133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28"/>
          <p:cNvSpPr txBox="1"/>
          <p:nvPr>
            <p:ph idx="11" type="ftr"/>
          </p:nvPr>
        </p:nvSpPr>
        <p:spPr>
          <a:xfrm>
            <a:off x="3124200" y="4767263"/>
            <a:ext cx="2895600" cy="27463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28"/>
          <p:cNvSpPr txBox="1"/>
          <p:nvPr>
            <p:ph idx="12" type="sldNum"/>
          </p:nvPr>
        </p:nvSpPr>
        <p:spPr>
          <a:xfrm>
            <a:off x="6553200" y="4767263"/>
            <a:ext cx="213360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7" name="Shape 147"/>
        <p:cNvGrpSpPr/>
        <p:nvPr/>
      </p:nvGrpSpPr>
      <p:grpSpPr>
        <a:xfrm>
          <a:off x="0" y="0"/>
          <a:ext cx="0" cy="0"/>
          <a:chOff x="0" y="0"/>
          <a:chExt cx="0" cy="0"/>
        </a:xfrm>
      </p:grpSpPr>
      <p:sp>
        <p:nvSpPr>
          <p:cNvPr id="148" name="Google Shape;148;p29"/>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36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9" name="Google Shape;149;p29"/>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360"/>
              </a:spcBef>
              <a:spcAft>
                <a:spcPts val="0"/>
              </a:spcAft>
              <a:buClr>
                <a:srgbClr val="888888"/>
              </a:buClr>
              <a:buSzPts val="1800"/>
              <a:buNone/>
              <a:defRPr sz="1800">
                <a:solidFill>
                  <a:srgbClr val="888888"/>
                </a:solidFill>
              </a:defRPr>
            </a:lvl1pPr>
            <a:lvl2pPr indent="-228600" lvl="1" marL="914400" algn="l">
              <a:lnSpc>
                <a:spcPct val="100000"/>
              </a:lnSpc>
              <a:spcBef>
                <a:spcPts val="324"/>
              </a:spcBef>
              <a:spcAft>
                <a:spcPts val="0"/>
              </a:spcAft>
              <a:buClr>
                <a:srgbClr val="888888"/>
              </a:buClr>
              <a:buSzPts val="1620"/>
              <a:buNone/>
              <a:defRPr sz="1620">
                <a:solidFill>
                  <a:srgbClr val="888888"/>
                </a:solidFill>
              </a:defRPr>
            </a:lvl2pPr>
            <a:lvl3pPr indent="-228600" lvl="2" marL="1371600" algn="l">
              <a:lnSpc>
                <a:spcPct val="100000"/>
              </a:lnSpc>
              <a:spcBef>
                <a:spcPts val="288"/>
              </a:spcBef>
              <a:spcAft>
                <a:spcPts val="0"/>
              </a:spcAft>
              <a:buClr>
                <a:srgbClr val="888888"/>
              </a:buClr>
              <a:buSzPts val="1440"/>
              <a:buNone/>
              <a:defRPr sz="1440">
                <a:solidFill>
                  <a:srgbClr val="888888"/>
                </a:solidFill>
              </a:defRPr>
            </a:lvl3pPr>
            <a:lvl4pPr indent="-228600" lvl="3" marL="1828800" algn="l">
              <a:lnSpc>
                <a:spcPct val="100000"/>
              </a:lnSpc>
              <a:spcBef>
                <a:spcPts val="252"/>
              </a:spcBef>
              <a:spcAft>
                <a:spcPts val="0"/>
              </a:spcAft>
              <a:buClr>
                <a:srgbClr val="888888"/>
              </a:buClr>
              <a:buSzPts val="1260"/>
              <a:buNone/>
              <a:defRPr sz="1260">
                <a:solidFill>
                  <a:srgbClr val="888888"/>
                </a:solidFill>
              </a:defRPr>
            </a:lvl4pPr>
            <a:lvl5pPr indent="-228600" lvl="4" marL="2286000" algn="l">
              <a:lnSpc>
                <a:spcPct val="100000"/>
              </a:lnSpc>
              <a:spcBef>
                <a:spcPts val="252"/>
              </a:spcBef>
              <a:spcAft>
                <a:spcPts val="0"/>
              </a:spcAft>
              <a:buClr>
                <a:srgbClr val="888888"/>
              </a:buClr>
              <a:buSzPts val="1260"/>
              <a:buNone/>
              <a:defRPr sz="1260">
                <a:solidFill>
                  <a:srgbClr val="888888"/>
                </a:solidFill>
              </a:defRPr>
            </a:lvl5pPr>
            <a:lvl6pPr indent="-228600" lvl="5" marL="2743200" algn="l">
              <a:lnSpc>
                <a:spcPct val="100000"/>
              </a:lnSpc>
              <a:spcBef>
                <a:spcPts val="252"/>
              </a:spcBef>
              <a:spcAft>
                <a:spcPts val="0"/>
              </a:spcAft>
              <a:buClr>
                <a:srgbClr val="888888"/>
              </a:buClr>
              <a:buSzPts val="1260"/>
              <a:buNone/>
              <a:defRPr sz="1260">
                <a:solidFill>
                  <a:srgbClr val="888888"/>
                </a:solidFill>
              </a:defRPr>
            </a:lvl6pPr>
            <a:lvl7pPr indent="-228600" lvl="6" marL="3200400" algn="l">
              <a:lnSpc>
                <a:spcPct val="100000"/>
              </a:lnSpc>
              <a:spcBef>
                <a:spcPts val="252"/>
              </a:spcBef>
              <a:spcAft>
                <a:spcPts val="0"/>
              </a:spcAft>
              <a:buClr>
                <a:srgbClr val="888888"/>
              </a:buClr>
              <a:buSzPts val="1260"/>
              <a:buNone/>
              <a:defRPr sz="1260">
                <a:solidFill>
                  <a:srgbClr val="888888"/>
                </a:solidFill>
              </a:defRPr>
            </a:lvl7pPr>
            <a:lvl8pPr indent="-228600" lvl="7" marL="3657600" algn="l">
              <a:lnSpc>
                <a:spcPct val="100000"/>
              </a:lnSpc>
              <a:spcBef>
                <a:spcPts val="252"/>
              </a:spcBef>
              <a:spcAft>
                <a:spcPts val="0"/>
              </a:spcAft>
              <a:buClr>
                <a:srgbClr val="888888"/>
              </a:buClr>
              <a:buSzPts val="1260"/>
              <a:buNone/>
              <a:defRPr sz="1260">
                <a:solidFill>
                  <a:srgbClr val="888888"/>
                </a:solidFill>
              </a:defRPr>
            </a:lvl8pPr>
            <a:lvl9pPr indent="-228600" lvl="8" marL="4114800" algn="l">
              <a:lnSpc>
                <a:spcPct val="100000"/>
              </a:lnSpc>
              <a:spcBef>
                <a:spcPts val="252"/>
              </a:spcBef>
              <a:spcAft>
                <a:spcPts val="0"/>
              </a:spcAft>
              <a:buClr>
                <a:srgbClr val="888888"/>
              </a:buClr>
              <a:buSzPts val="1260"/>
              <a:buNone/>
              <a:defRPr sz="1260">
                <a:solidFill>
                  <a:srgbClr val="888888"/>
                </a:solidFill>
              </a:defRPr>
            </a:lvl9pPr>
          </a:lstStyle>
          <a:p/>
        </p:txBody>
      </p:sp>
      <p:sp>
        <p:nvSpPr>
          <p:cNvPr id="150" name="Google Shape;150;p29"/>
          <p:cNvSpPr txBox="1"/>
          <p:nvPr>
            <p:ph idx="10" type="dt"/>
          </p:nvPr>
        </p:nvSpPr>
        <p:spPr>
          <a:xfrm>
            <a:off x="457200" y="4767263"/>
            <a:ext cx="2133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1" name="Google Shape;151;p29"/>
          <p:cNvSpPr txBox="1"/>
          <p:nvPr>
            <p:ph idx="11" type="ftr"/>
          </p:nvPr>
        </p:nvSpPr>
        <p:spPr>
          <a:xfrm>
            <a:off x="3124200" y="4767263"/>
            <a:ext cx="2895600" cy="27463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2" name="Google Shape;152;p29"/>
          <p:cNvSpPr txBox="1"/>
          <p:nvPr>
            <p:ph idx="12" type="sldNum"/>
          </p:nvPr>
        </p:nvSpPr>
        <p:spPr>
          <a:xfrm>
            <a:off x="6553200" y="4767263"/>
            <a:ext cx="213360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53" name="Shape 153"/>
        <p:cNvGrpSpPr/>
        <p:nvPr/>
      </p:nvGrpSpPr>
      <p:grpSpPr>
        <a:xfrm>
          <a:off x="0" y="0"/>
          <a:ext cx="0" cy="0"/>
          <a:chOff x="0" y="0"/>
          <a:chExt cx="0" cy="0"/>
        </a:xfrm>
      </p:grpSpPr>
      <p:sp>
        <p:nvSpPr>
          <p:cNvPr id="154" name="Google Shape;154;p30"/>
          <p:cNvSpPr txBox="1"/>
          <p:nvPr>
            <p:ph type="title"/>
          </p:nvPr>
        </p:nvSpPr>
        <p:spPr>
          <a:xfrm>
            <a:off x="457200" y="206375"/>
            <a:ext cx="8229600" cy="857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5" name="Google Shape;155;p30"/>
          <p:cNvSpPr txBox="1"/>
          <p:nvPr>
            <p:ph idx="1" type="body"/>
          </p:nvPr>
        </p:nvSpPr>
        <p:spPr>
          <a:xfrm>
            <a:off x="457200" y="1200151"/>
            <a:ext cx="4038600" cy="3394472"/>
          </a:xfrm>
          <a:prstGeom prst="rect">
            <a:avLst/>
          </a:prstGeom>
          <a:noFill/>
          <a:ln>
            <a:noFill/>
          </a:ln>
        </p:spPr>
        <p:txBody>
          <a:bodyPr anchorCtr="0" anchor="t" bIns="45700" lIns="91425" spcFirstLastPara="1" rIns="91425" wrap="square" tIns="45700">
            <a:noAutofit/>
          </a:bodyPr>
          <a:lstStyle>
            <a:lvl1pPr indent="-388620" lvl="0" marL="457200" algn="l">
              <a:lnSpc>
                <a:spcPct val="100000"/>
              </a:lnSpc>
              <a:spcBef>
                <a:spcPts val="504"/>
              </a:spcBef>
              <a:spcAft>
                <a:spcPts val="0"/>
              </a:spcAft>
              <a:buClr>
                <a:schemeClr val="dk1"/>
              </a:buClr>
              <a:buSzPts val="2520"/>
              <a:buChar char="•"/>
              <a:defRPr sz="2520"/>
            </a:lvl1pPr>
            <a:lvl2pPr indent="-365760" lvl="1" marL="914400" algn="l">
              <a:lnSpc>
                <a:spcPct val="100000"/>
              </a:lnSpc>
              <a:spcBef>
                <a:spcPts val="432"/>
              </a:spcBef>
              <a:spcAft>
                <a:spcPts val="0"/>
              </a:spcAft>
              <a:buClr>
                <a:schemeClr val="dk1"/>
              </a:buClr>
              <a:buSzPts val="2160"/>
              <a:buChar char="–"/>
              <a:defRPr sz="2160"/>
            </a:lvl2pPr>
            <a:lvl3pPr indent="-342900" lvl="2" marL="1371600" algn="l">
              <a:lnSpc>
                <a:spcPct val="100000"/>
              </a:lnSpc>
              <a:spcBef>
                <a:spcPts val="360"/>
              </a:spcBef>
              <a:spcAft>
                <a:spcPts val="0"/>
              </a:spcAft>
              <a:buClr>
                <a:schemeClr val="dk1"/>
              </a:buClr>
              <a:buSzPts val="1800"/>
              <a:buChar char="•"/>
              <a:defRPr sz="1800"/>
            </a:lvl3pPr>
            <a:lvl4pPr indent="-331469" lvl="3" marL="1828800" algn="l">
              <a:lnSpc>
                <a:spcPct val="100000"/>
              </a:lnSpc>
              <a:spcBef>
                <a:spcPts val="324"/>
              </a:spcBef>
              <a:spcAft>
                <a:spcPts val="0"/>
              </a:spcAft>
              <a:buClr>
                <a:schemeClr val="dk1"/>
              </a:buClr>
              <a:buSzPts val="1620"/>
              <a:buChar char="–"/>
              <a:defRPr sz="1620"/>
            </a:lvl4pPr>
            <a:lvl5pPr indent="-331470" lvl="4" marL="2286000" algn="l">
              <a:lnSpc>
                <a:spcPct val="100000"/>
              </a:lnSpc>
              <a:spcBef>
                <a:spcPts val="324"/>
              </a:spcBef>
              <a:spcAft>
                <a:spcPts val="0"/>
              </a:spcAft>
              <a:buClr>
                <a:schemeClr val="dk1"/>
              </a:buClr>
              <a:buSzPts val="1620"/>
              <a:buChar char="»"/>
              <a:defRPr sz="1620"/>
            </a:lvl5pPr>
            <a:lvl6pPr indent="-331470" lvl="5" marL="2743200" algn="l">
              <a:lnSpc>
                <a:spcPct val="100000"/>
              </a:lnSpc>
              <a:spcBef>
                <a:spcPts val="324"/>
              </a:spcBef>
              <a:spcAft>
                <a:spcPts val="0"/>
              </a:spcAft>
              <a:buClr>
                <a:schemeClr val="dk1"/>
              </a:buClr>
              <a:buSzPts val="1620"/>
              <a:buChar char="•"/>
              <a:defRPr sz="1620"/>
            </a:lvl6pPr>
            <a:lvl7pPr indent="-331470" lvl="6" marL="3200400" algn="l">
              <a:lnSpc>
                <a:spcPct val="100000"/>
              </a:lnSpc>
              <a:spcBef>
                <a:spcPts val="324"/>
              </a:spcBef>
              <a:spcAft>
                <a:spcPts val="0"/>
              </a:spcAft>
              <a:buClr>
                <a:schemeClr val="dk1"/>
              </a:buClr>
              <a:buSzPts val="1620"/>
              <a:buChar char="•"/>
              <a:defRPr sz="1620"/>
            </a:lvl7pPr>
            <a:lvl8pPr indent="-331470" lvl="7" marL="3657600" algn="l">
              <a:lnSpc>
                <a:spcPct val="100000"/>
              </a:lnSpc>
              <a:spcBef>
                <a:spcPts val="324"/>
              </a:spcBef>
              <a:spcAft>
                <a:spcPts val="0"/>
              </a:spcAft>
              <a:buClr>
                <a:schemeClr val="dk1"/>
              </a:buClr>
              <a:buSzPts val="1620"/>
              <a:buChar char="•"/>
              <a:defRPr sz="1620"/>
            </a:lvl8pPr>
            <a:lvl9pPr indent="-331470" lvl="8" marL="4114800" algn="l">
              <a:lnSpc>
                <a:spcPct val="100000"/>
              </a:lnSpc>
              <a:spcBef>
                <a:spcPts val="324"/>
              </a:spcBef>
              <a:spcAft>
                <a:spcPts val="0"/>
              </a:spcAft>
              <a:buClr>
                <a:schemeClr val="dk1"/>
              </a:buClr>
              <a:buSzPts val="1620"/>
              <a:buChar char="•"/>
              <a:defRPr sz="1620"/>
            </a:lvl9pPr>
          </a:lstStyle>
          <a:p/>
        </p:txBody>
      </p:sp>
      <p:sp>
        <p:nvSpPr>
          <p:cNvPr id="156" name="Google Shape;156;p30"/>
          <p:cNvSpPr txBox="1"/>
          <p:nvPr>
            <p:ph idx="2" type="body"/>
          </p:nvPr>
        </p:nvSpPr>
        <p:spPr>
          <a:xfrm>
            <a:off x="4648200" y="1200151"/>
            <a:ext cx="4038600" cy="3394472"/>
          </a:xfrm>
          <a:prstGeom prst="rect">
            <a:avLst/>
          </a:prstGeom>
          <a:noFill/>
          <a:ln>
            <a:noFill/>
          </a:ln>
        </p:spPr>
        <p:txBody>
          <a:bodyPr anchorCtr="0" anchor="t" bIns="45700" lIns="91425" spcFirstLastPara="1" rIns="91425" wrap="square" tIns="45700">
            <a:noAutofit/>
          </a:bodyPr>
          <a:lstStyle>
            <a:lvl1pPr indent="-388620" lvl="0" marL="457200" algn="l">
              <a:lnSpc>
                <a:spcPct val="100000"/>
              </a:lnSpc>
              <a:spcBef>
                <a:spcPts val="504"/>
              </a:spcBef>
              <a:spcAft>
                <a:spcPts val="0"/>
              </a:spcAft>
              <a:buClr>
                <a:schemeClr val="dk1"/>
              </a:buClr>
              <a:buSzPts val="2520"/>
              <a:buChar char="•"/>
              <a:defRPr sz="2520"/>
            </a:lvl1pPr>
            <a:lvl2pPr indent="-365760" lvl="1" marL="914400" algn="l">
              <a:lnSpc>
                <a:spcPct val="100000"/>
              </a:lnSpc>
              <a:spcBef>
                <a:spcPts val="432"/>
              </a:spcBef>
              <a:spcAft>
                <a:spcPts val="0"/>
              </a:spcAft>
              <a:buClr>
                <a:schemeClr val="dk1"/>
              </a:buClr>
              <a:buSzPts val="2160"/>
              <a:buChar char="–"/>
              <a:defRPr sz="2160"/>
            </a:lvl2pPr>
            <a:lvl3pPr indent="-342900" lvl="2" marL="1371600" algn="l">
              <a:lnSpc>
                <a:spcPct val="100000"/>
              </a:lnSpc>
              <a:spcBef>
                <a:spcPts val="360"/>
              </a:spcBef>
              <a:spcAft>
                <a:spcPts val="0"/>
              </a:spcAft>
              <a:buClr>
                <a:schemeClr val="dk1"/>
              </a:buClr>
              <a:buSzPts val="1800"/>
              <a:buChar char="•"/>
              <a:defRPr sz="1800"/>
            </a:lvl3pPr>
            <a:lvl4pPr indent="-331469" lvl="3" marL="1828800" algn="l">
              <a:lnSpc>
                <a:spcPct val="100000"/>
              </a:lnSpc>
              <a:spcBef>
                <a:spcPts val="324"/>
              </a:spcBef>
              <a:spcAft>
                <a:spcPts val="0"/>
              </a:spcAft>
              <a:buClr>
                <a:schemeClr val="dk1"/>
              </a:buClr>
              <a:buSzPts val="1620"/>
              <a:buChar char="–"/>
              <a:defRPr sz="1620"/>
            </a:lvl4pPr>
            <a:lvl5pPr indent="-331470" lvl="4" marL="2286000" algn="l">
              <a:lnSpc>
                <a:spcPct val="100000"/>
              </a:lnSpc>
              <a:spcBef>
                <a:spcPts val="324"/>
              </a:spcBef>
              <a:spcAft>
                <a:spcPts val="0"/>
              </a:spcAft>
              <a:buClr>
                <a:schemeClr val="dk1"/>
              </a:buClr>
              <a:buSzPts val="1620"/>
              <a:buChar char="»"/>
              <a:defRPr sz="1620"/>
            </a:lvl5pPr>
            <a:lvl6pPr indent="-331470" lvl="5" marL="2743200" algn="l">
              <a:lnSpc>
                <a:spcPct val="100000"/>
              </a:lnSpc>
              <a:spcBef>
                <a:spcPts val="324"/>
              </a:spcBef>
              <a:spcAft>
                <a:spcPts val="0"/>
              </a:spcAft>
              <a:buClr>
                <a:schemeClr val="dk1"/>
              </a:buClr>
              <a:buSzPts val="1620"/>
              <a:buChar char="•"/>
              <a:defRPr sz="1620"/>
            </a:lvl6pPr>
            <a:lvl7pPr indent="-331470" lvl="6" marL="3200400" algn="l">
              <a:lnSpc>
                <a:spcPct val="100000"/>
              </a:lnSpc>
              <a:spcBef>
                <a:spcPts val="324"/>
              </a:spcBef>
              <a:spcAft>
                <a:spcPts val="0"/>
              </a:spcAft>
              <a:buClr>
                <a:schemeClr val="dk1"/>
              </a:buClr>
              <a:buSzPts val="1620"/>
              <a:buChar char="•"/>
              <a:defRPr sz="1620"/>
            </a:lvl7pPr>
            <a:lvl8pPr indent="-331470" lvl="7" marL="3657600" algn="l">
              <a:lnSpc>
                <a:spcPct val="100000"/>
              </a:lnSpc>
              <a:spcBef>
                <a:spcPts val="324"/>
              </a:spcBef>
              <a:spcAft>
                <a:spcPts val="0"/>
              </a:spcAft>
              <a:buClr>
                <a:schemeClr val="dk1"/>
              </a:buClr>
              <a:buSzPts val="1620"/>
              <a:buChar char="•"/>
              <a:defRPr sz="1620"/>
            </a:lvl8pPr>
            <a:lvl9pPr indent="-331470" lvl="8" marL="4114800" algn="l">
              <a:lnSpc>
                <a:spcPct val="100000"/>
              </a:lnSpc>
              <a:spcBef>
                <a:spcPts val="324"/>
              </a:spcBef>
              <a:spcAft>
                <a:spcPts val="0"/>
              </a:spcAft>
              <a:buClr>
                <a:schemeClr val="dk1"/>
              </a:buClr>
              <a:buSzPts val="1620"/>
              <a:buChar char="•"/>
              <a:defRPr sz="1620"/>
            </a:lvl9pPr>
          </a:lstStyle>
          <a:p/>
        </p:txBody>
      </p:sp>
      <p:sp>
        <p:nvSpPr>
          <p:cNvPr id="157" name="Google Shape;157;p30"/>
          <p:cNvSpPr txBox="1"/>
          <p:nvPr>
            <p:ph idx="10" type="dt"/>
          </p:nvPr>
        </p:nvSpPr>
        <p:spPr>
          <a:xfrm>
            <a:off x="457200" y="4767263"/>
            <a:ext cx="2133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8" name="Google Shape;158;p30"/>
          <p:cNvSpPr txBox="1"/>
          <p:nvPr>
            <p:ph idx="11" type="ftr"/>
          </p:nvPr>
        </p:nvSpPr>
        <p:spPr>
          <a:xfrm>
            <a:off x="3124200" y="4767263"/>
            <a:ext cx="2895600" cy="27463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30"/>
          <p:cNvSpPr txBox="1"/>
          <p:nvPr>
            <p:ph idx="12" type="sldNum"/>
          </p:nvPr>
        </p:nvSpPr>
        <p:spPr>
          <a:xfrm>
            <a:off x="6553200" y="4767263"/>
            <a:ext cx="213360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60" name="Shape 160"/>
        <p:cNvGrpSpPr/>
        <p:nvPr/>
      </p:nvGrpSpPr>
      <p:grpSpPr>
        <a:xfrm>
          <a:off x="0" y="0"/>
          <a:ext cx="0" cy="0"/>
          <a:chOff x="0" y="0"/>
          <a:chExt cx="0" cy="0"/>
        </a:xfrm>
      </p:grpSpPr>
      <p:sp>
        <p:nvSpPr>
          <p:cNvPr id="161" name="Google Shape;161;p31"/>
          <p:cNvSpPr txBox="1"/>
          <p:nvPr>
            <p:ph type="title"/>
          </p:nvPr>
        </p:nvSpPr>
        <p:spPr>
          <a:xfrm>
            <a:off x="457200" y="206375"/>
            <a:ext cx="8229600" cy="857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2" name="Google Shape;162;p31"/>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32"/>
              </a:spcBef>
              <a:spcAft>
                <a:spcPts val="0"/>
              </a:spcAft>
              <a:buClr>
                <a:schemeClr val="dk1"/>
              </a:buClr>
              <a:buSzPts val="2160"/>
              <a:buNone/>
              <a:defRPr b="1" sz="2160"/>
            </a:lvl1pPr>
            <a:lvl2pPr indent="-228600" lvl="1" marL="914400" algn="l">
              <a:lnSpc>
                <a:spcPct val="100000"/>
              </a:lnSpc>
              <a:spcBef>
                <a:spcPts val="360"/>
              </a:spcBef>
              <a:spcAft>
                <a:spcPts val="0"/>
              </a:spcAft>
              <a:buClr>
                <a:schemeClr val="dk1"/>
              </a:buClr>
              <a:buSzPts val="1800"/>
              <a:buNone/>
              <a:defRPr b="1" sz="1800"/>
            </a:lvl2pPr>
            <a:lvl3pPr indent="-228600" lvl="2" marL="1371600" algn="l">
              <a:lnSpc>
                <a:spcPct val="100000"/>
              </a:lnSpc>
              <a:spcBef>
                <a:spcPts val="324"/>
              </a:spcBef>
              <a:spcAft>
                <a:spcPts val="0"/>
              </a:spcAft>
              <a:buClr>
                <a:schemeClr val="dk1"/>
              </a:buClr>
              <a:buSzPts val="1620"/>
              <a:buNone/>
              <a:defRPr b="1" sz="1620"/>
            </a:lvl3pPr>
            <a:lvl4pPr indent="-228600" lvl="3" marL="1828800" algn="l">
              <a:lnSpc>
                <a:spcPct val="100000"/>
              </a:lnSpc>
              <a:spcBef>
                <a:spcPts val="288"/>
              </a:spcBef>
              <a:spcAft>
                <a:spcPts val="0"/>
              </a:spcAft>
              <a:buClr>
                <a:schemeClr val="dk1"/>
              </a:buClr>
              <a:buSzPts val="1440"/>
              <a:buNone/>
              <a:defRPr b="1" sz="1440"/>
            </a:lvl4pPr>
            <a:lvl5pPr indent="-228600" lvl="4" marL="2286000" algn="l">
              <a:lnSpc>
                <a:spcPct val="100000"/>
              </a:lnSpc>
              <a:spcBef>
                <a:spcPts val="288"/>
              </a:spcBef>
              <a:spcAft>
                <a:spcPts val="0"/>
              </a:spcAft>
              <a:buClr>
                <a:schemeClr val="dk1"/>
              </a:buClr>
              <a:buSzPts val="1440"/>
              <a:buNone/>
              <a:defRPr b="1" sz="1440"/>
            </a:lvl5pPr>
            <a:lvl6pPr indent="-228600" lvl="5" marL="2743200" algn="l">
              <a:lnSpc>
                <a:spcPct val="100000"/>
              </a:lnSpc>
              <a:spcBef>
                <a:spcPts val="288"/>
              </a:spcBef>
              <a:spcAft>
                <a:spcPts val="0"/>
              </a:spcAft>
              <a:buClr>
                <a:schemeClr val="dk1"/>
              </a:buClr>
              <a:buSzPts val="1440"/>
              <a:buNone/>
              <a:defRPr b="1" sz="1440"/>
            </a:lvl6pPr>
            <a:lvl7pPr indent="-228600" lvl="6" marL="3200400" algn="l">
              <a:lnSpc>
                <a:spcPct val="100000"/>
              </a:lnSpc>
              <a:spcBef>
                <a:spcPts val="288"/>
              </a:spcBef>
              <a:spcAft>
                <a:spcPts val="0"/>
              </a:spcAft>
              <a:buClr>
                <a:schemeClr val="dk1"/>
              </a:buClr>
              <a:buSzPts val="1440"/>
              <a:buNone/>
              <a:defRPr b="1" sz="1440"/>
            </a:lvl7pPr>
            <a:lvl8pPr indent="-228600" lvl="7" marL="3657600" algn="l">
              <a:lnSpc>
                <a:spcPct val="100000"/>
              </a:lnSpc>
              <a:spcBef>
                <a:spcPts val="288"/>
              </a:spcBef>
              <a:spcAft>
                <a:spcPts val="0"/>
              </a:spcAft>
              <a:buClr>
                <a:schemeClr val="dk1"/>
              </a:buClr>
              <a:buSzPts val="1440"/>
              <a:buNone/>
              <a:defRPr b="1" sz="1440"/>
            </a:lvl8pPr>
            <a:lvl9pPr indent="-228600" lvl="8" marL="4114800" algn="l">
              <a:lnSpc>
                <a:spcPct val="100000"/>
              </a:lnSpc>
              <a:spcBef>
                <a:spcPts val="288"/>
              </a:spcBef>
              <a:spcAft>
                <a:spcPts val="0"/>
              </a:spcAft>
              <a:buClr>
                <a:schemeClr val="dk1"/>
              </a:buClr>
              <a:buSzPts val="1440"/>
              <a:buNone/>
              <a:defRPr b="1" sz="1440"/>
            </a:lvl9pPr>
          </a:lstStyle>
          <a:p/>
        </p:txBody>
      </p:sp>
      <p:sp>
        <p:nvSpPr>
          <p:cNvPr id="163" name="Google Shape;163;p31"/>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Autofit/>
          </a:bodyPr>
          <a:lstStyle>
            <a:lvl1pPr indent="-365760" lvl="0" marL="457200" algn="l">
              <a:lnSpc>
                <a:spcPct val="100000"/>
              </a:lnSpc>
              <a:spcBef>
                <a:spcPts val="432"/>
              </a:spcBef>
              <a:spcAft>
                <a:spcPts val="0"/>
              </a:spcAft>
              <a:buClr>
                <a:schemeClr val="dk1"/>
              </a:buClr>
              <a:buSzPts val="2160"/>
              <a:buChar char="•"/>
              <a:defRPr sz="2160"/>
            </a:lvl1pPr>
            <a:lvl2pPr indent="-342900" lvl="1" marL="914400" algn="l">
              <a:lnSpc>
                <a:spcPct val="100000"/>
              </a:lnSpc>
              <a:spcBef>
                <a:spcPts val="360"/>
              </a:spcBef>
              <a:spcAft>
                <a:spcPts val="0"/>
              </a:spcAft>
              <a:buClr>
                <a:schemeClr val="dk1"/>
              </a:buClr>
              <a:buSzPts val="1800"/>
              <a:buChar char="–"/>
              <a:defRPr sz="1800"/>
            </a:lvl2pPr>
            <a:lvl3pPr indent="-331469" lvl="2" marL="1371600" algn="l">
              <a:lnSpc>
                <a:spcPct val="100000"/>
              </a:lnSpc>
              <a:spcBef>
                <a:spcPts val="324"/>
              </a:spcBef>
              <a:spcAft>
                <a:spcPts val="0"/>
              </a:spcAft>
              <a:buClr>
                <a:schemeClr val="dk1"/>
              </a:buClr>
              <a:buSzPts val="1620"/>
              <a:buChar char="•"/>
              <a:defRPr sz="1620"/>
            </a:lvl3pPr>
            <a:lvl4pPr indent="-320039" lvl="3" marL="1828800" algn="l">
              <a:lnSpc>
                <a:spcPct val="100000"/>
              </a:lnSpc>
              <a:spcBef>
                <a:spcPts val="288"/>
              </a:spcBef>
              <a:spcAft>
                <a:spcPts val="0"/>
              </a:spcAft>
              <a:buClr>
                <a:schemeClr val="dk1"/>
              </a:buClr>
              <a:buSzPts val="1440"/>
              <a:buChar char="–"/>
              <a:defRPr sz="1440"/>
            </a:lvl4pPr>
            <a:lvl5pPr indent="-320039" lvl="4" marL="2286000" algn="l">
              <a:lnSpc>
                <a:spcPct val="100000"/>
              </a:lnSpc>
              <a:spcBef>
                <a:spcPts val="288"/>
              </a:spcBef>
              <a:spcAft>
                <a:spcPts val="0"/>
              </a:spcAft>
              <a:buClr>
                <a:schemeClr val="dk1"/>
              </a:buClr>
              <a:buSzPts val="1440"/>
              <a:buChar char="»"/>
              <a:defRPr sz="1440"/>
            </a:lvl5pPr>
            <a:lvl6pPr indent="-320039" lvl="5" marL="2743200" algn="l">
              <a:lnSpc>
                <a:spcPct val="100000"/>
              </a:lnSpc>
              <a:spcBef>
                <a:spcPts val="288"/>
              </a:spcBef>
              <a:spcAft>
                <a:spcPts val="0"/>
              </a:spcAft>
              <a:buClr>
                <a:schemeClr val="dk1"/>
              </a:buClr>
              <a:buSzPts val="1440"/>
              <a:buChar char="•"/>
              <a:defRPr sz="1440"/>
            </a:lvl6pPr>
            <a:lvl7pPr indent="-320039" lvl="6" marL="3200400" algn="l">
              <a:lnSpc>
                <a:spcPct val="100000"/>
              </a:lnSpc>
              <a:spcBef>
                <a:spcPts val="288"/>
              </a:spcBef>
              <a:spcAft>
                <a:spcPts val="0"/>
              </a:spcAft>
              <a:buClr>
                <a:schemeClr val="dk1"/>
              </a:buClr>
              <a:buSzPts val="1440"/>
              <a:buChar char="•"/>
              <a:defRPr sz="1440"/>
            </a:lvl7pPr>
            <a:lvl8pPr indent="-320040" lvl="7" marL="3657600" algn="l">
              <a:lnSpc>
                <a:spcPct val="100000"/>
              </a:lnSpc>
              <a:spcBef>
                <a:spcPts val="288"/>
              </a:spcBef>
              <a:spcAft>
                <a:spcPts val="0"/>
              </a:spcAft>
              <a:buClr>
                <a:schemeClr val="dk1"/>
              </a:buClr>
              <a:buSzPts val="1440"/>
              <a:buChar char="•"/>
              <a:defRPr sz="1440"/>
            </a:lvl8pPr>
            <a:lvl9pPr indent="-320040" lvl="8" marL="4114800" algn="l">
              <a:lnSpc>
                <a:spcPct val="100000"/>
              </a:lnSpc>
              <a:spcBef>
                <a:spcPts val="288"/>
              </a:spcBef>
              <a:spcAft>
                <a:spcPts val="0"/>
              </a:spcAft>
              <a:buClr>
                <a:schemeClr val="dk1"/>
              </a:buClr>
              <a:buSzPts val="1440"/>
              <a:buChar char="•"/>
              <a:defRPr sz="1440"/>
            </a:lvl9pPr>
          </a:lstStyle>
          <a:p/>
        </p:txBody>
      </p:sp>
      <p:sp>
        <p:nvSpPr>
          <p:cNvPr id="164" name="Google Shape;164;p31"/>
          <p:cNvSpPr txBox="1"/>
          <p:nvPr>
            <p:ph idx="3" type="body"/>
          </p:nvPr>
        </p:nvSpPr>
        <p:spPr>
          <a:xfrm>
            <a:off x="4645033" y="1151335"/>
            <a:ext cx="4041775" cy="47982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32"/>
              </a:spcBef>
              <a:spcAft>
                <a:spcPts val="0"/>
              </a:spcAft>
              <a:buClr>
                <a:schemeClr val="dk1"/>
              </a:buClr>
              <a:buSzPts val="2160"/>
              <a:buNone/>
              <a:defRPr b="1" sz="2160"/>
            </a:lvl1pPr>
            <a:lvl2pPr indent="-228600" lvl="1" marL="914400" algn="l">
              <a:lnSpc>
                <a:spcPct val="100000"/>
              </a:lnSpc>
              <a:spcBef>
                <a:spcPts val="360"/>
              </a:spcBef>
              <a:spcAft>
                <a:spcPts val="0"/>
              </a:spcAft>
              <a:buClr>
                <a:schemeClr val="dk1"/>
              </a:buClr>
              <a:buSzPts val="1800"/>
              <a:buNone/>
              <a:defRPr b="1" sz="1800"/>
            </a:lvl2pPr>
            <a:lvl3pPr indent="-228600" lvl="2" marL="1371600" algn="l">
              <a:lnSpc>
                <a:spcPct val="100000"/>
              </a:lnSpc>
              <a:spcBef>
                <a:spcPts val="324"/>
              </a:spcBef>
              <a:spcAft>
                <a:spcPts val="0"/>
              </a:spcAft>
              <a:buClr>
                <a:schemeClr val="dk1"/>
              </a:buClr>
              <a:buSzPts val="1620"/>
              <a:buNone/>
              <a:defRPr b="1" sz="1620"/>
            </a:lvl3pPr>
            <a:lvl4pPr indent="-228600" lvl="3" marL="1828800" algn="l">
              <a:lnSpc>
                <a:spcPct val="100000"/>
              </a:lnSpc>
              <a:spcBef>
                <a:spcPts val="288"/>
              </a:spcBef>
              <a:spcAft>
                <a:spcPts val="0"/>
              </a:spcAft>
              <a:buClr>
                <a:schemeClr val="dk1"/>
              </a:buClr>
              <a:buSzPts val="1440"/>
              <a:buNone/>
              <a:defRPr b="1" sz="1440"/>
            </a:lvl4pPr>
            <a:lvl5pPr indent="-228600" lvl="4" marL="2286000" algn="l">
              <a:lnSpc>
                <a:spcPct val="100000"/>
              </a:lnSpc>
              <a:spcBef>
                <a:spcPts val="288"/>
              </a:spcBef>
              <a:spcAft>
                <a:spcPts val="0"/>
              </a:spcAft>
              <a:buClr>
                <a:schemeClr val="dk1"/>
              </a:buClr>
              <a:buSzPts val="1440"/>
              <a:buNone/>
              <a:defRPr b="1" sz="1440"/>
            </a:lvl5pPr>
            <a:lvl6pPr indent="-228600" lvl="5" marL="2743200" algn="l">
              <a:lnSpc>
                <a:spcPct val="100000"/>
              </a:lnSpc>
              <a:spcBef>
                <a:spcPts val="288"/>
              </a:spcBef>
              <a:spcAft>
                <a:spcPts val="0"/>
              </a:spcAft>
              <a:buClr>
                <a:schemeClr val="dk1"/>
              </a:buClr>
              <a:buSzPts val="1440"/>
              <a:buNone/>
              <a:defRPr b="1" sz="1440"/>
            </a:lvl6pPr>
            <a:lvl7pPr indent="-228600" lvl="6" marL="3200400" algn="l">
              <a:lnSpc>
                <a:spcPct val="100000"/>
              </a:lnSpc>
              <a:spcBef>
                <a:spcPts val="288"/>
              </a:spcBef>
              <a:spcAft>
                <a:spcPts val="0"/>
              </a:spcAft>
              <a:buClr>
                <a:schemeClr val="dk1"/>
              </a:buClr>
              <a:buSzPts val="1440"/>
              <a:buNone/>
              <a:defRPr b="1" sz="1440"/>
            </a:lvl7pPr>
            <a:lvl8pPr indent="-228600" lvl="7" marL="3657600" algn="l">
              <a:lnSpc>
                <a:spcPct val="100000"/>
              </a:lnSpc>
              <a:spcBef>
                <a:spcPts val="288"/>
              </a:spcBef>
              <a:spcAft>
                <a:spcPts val="0"/>
              </a:spcAft>
              <a:buClr>
                <a:schemeClr val="dk1"/>
              </a:buClr>
              <a:buSzPts val="1440"/>
              <a:buNone/>
              <a:defRPr b="1" sz="1440"/>
            </a:lvl8pPr>
            <a:lvl9pPr indent="-228600" lvl="8" marL="4114800" algn="l">
              <a:lnSpc>
                <a:spcPct val="100000"/>
              </a:lnSpc>
              <a:spcBef>
                <a:spcPts val="288"/>
              </a:spcBef>
              <a:spcAft>
                <a:spcPts val="0"/>
              </a:spcAft>
              <a:buClr>
                <a:schemeClr val="dk1"/>
              </a:buClr>
              <a:buSzPts val="1440"/>
              <a:buNone/>
              <a:defRPr b="1" sz="1440"/>
            </a:lvl9pPr>
          </a:lstStyle>
          <a:p/>
        </p:txBody>
      </p:sp>
      <p:sp>
        <p:nvSpPr>
          <p:cNvPr id="165" name="Google Shape;165;p31"/>
          <p:cNvSpPr txBox="1"/>
          <p:nvPr>
            <p:ph idx="4" type="body"/>
          </p:nvPr>
        </p:nvSpPr>
        <p:spPr>
          <a:xfrm>
            <a:off x="4645033" y="1631156"/>
            <a:ext cx="4041775" cy="2963466"/>
          </a:xfrm>
          <a:prstGeom prst="rect">
            <a:avLst/>
          </a:prstGeom>
          <a:noFill/>
          <a:ln>
            <a:noFill/>
          </a:ln>
        </p:spPr>
        <p:txBody>
          <a:bodyPr anchorCtr="0" anchor="t" bIns="45700" lIns="91425" spcFirstLastPara="1" rIns="91425" wrap="square" tIns="45700">
            <a:noAutofit/>
          </a:bodyPr>
          <a:lstStyle>
            <a:lvl1pPr indent="-365760" lvl="0" marL="457200" algn="l">
              <a:lnSpc>
                <a:spcPct val="100000"/>
              </a:lnSpc>
              <a:spcBef>
                <a:spcPts val="432"/>
              </a:spcBef>
              <a:spcAft>
                <a:spcPts val="0"/>
              </a:spcAft>
              <a:buClr>
                <a:schemeClr val="dk1"/>
              </a:buClr>
              <a:buSzPts val="2160"/>
              <a:buChar char="•"/>
              <a:defRPr sz="2160"/>
            </a:lvl1pPr>
            <a:lvl2pPr indent="-342900" lvl="1" marL="914400" algn="l">
              <a:lnSpc>
                <a:spcPct val="100000"/>
              </a:lnSpc>
              <a:spcBef>
                <a:spcPts val="360"/>
              </a:spcBef>
              <a:spcAft>
                <a:spcPts val="0"/>
              </a:spcAft>
              <a:buClr>
                <a:schemeClr val="dk1"/>
              </a:buClr>
              <a:buSzPts val="1800"/>
              <a:buChar char="–"/>
              <a:defRPr sz="1800"/>
            </a:lvl2pPr>
            <a:lvl3pPr indent="-331469" lvl="2" marL="1371600" algn="l">
              <a:lnSpc>
                <a:spcPct val="100000"/>
              </a:lnSpc>
              <a:spcBef>
                <a:spcPts val="324"/>
              </a:spcBef>
              <a:spcAft>
                <a:spcPts val="0"/>
              </a:spcAft>
              <a:buClr>
                <a:schemeClr val="dk1"/>
              </a:buClr>
              <a:buSzPts val="1620"/>
              <a:buChar char="•"/>
              <a:defRPr sz="1620"/>
            </a:lvl3pPr>
            <a:lvl4pPr indent="-320039" lvl="3" marL="1828800" algn="l">
              <a:lnSpc>
                <a:spcPct val="100000"/>
              </a:lnSpc>
              <a:spcBef>
                <a:spcPts val="288"/>
              </a:spcBef>
              <a:spcAft>
                <a:spcPts val="0"/>
              </a:spcAft>
              <a:buClr>
                <a:schemeClr val="dk1"/>
              </a:buClr>
              <a:buSzPts val="1440"/>
              <a:buChar char="–"/>
              <a:defRPr sz="1440"/>
            </a:lvl4pPr>
            <a:lvl5pPr indent="-320039" lvl="4" marL="2286000" algn="l">
              <a:lnSpc>
                <a:spcPct val="100000"/>
              </a:lnSpc>
              <a:spcBef>
                <a:spcPts val="288"/>
              </a:spcBef>
              <a:spcAft>
                <a:spcPts val="0"/>
              </a:spcAft>
              <a:buClr>
                <a:schemeClr val="dk1"/>
              </a:buClr>
              <a:buSzPts val="1440"/>
              <a:buChar char="»"/>
              <a:defRPr sz="1440"/>
            </a:lvl5pPr>
            <a:lvl6pPr indent="-320039" lvl="5" marL="2743200" algn="l">
              <a:lnSpc>
                <a:spcPct val="100000"/>
              </a:lnSpc>
              <a:spcBef>
                <a:spcPts val="288"/>
              </a:spcBef>
              <a:spcAft>
                <a:spcPts val="0"/>
              </a:spcAft>
              <a:buClr>
                <a:schemeClr val="dk1"/>
              </a:buClr>
              <a:buSzPts val="1440"/>
              <a:buChar char="•"/>
              <a:defRPr sz="1440"/>
            </a:lvl6pPr>
            <a:lvl7pPr indent="-320039" lvl="6" marL="3200400" algn="l">
              <a:lnSpc>
                <a:spcPct val="100000"/>
              </a:lnSpc>
              <a:spcBef>
                <a:spcPts val="288"/>
              </a:spcBef>
              <a:spcAft>
                <a:spcPts val="0"/>
              </a:spcAft>
              <a:buClr>
                <a:schemeClr val="dk1"/>
              </a:buClr>
              <a:buSzPts val="1440"/>
              <a:buChar char="•"/>
              <a:defRPr sz="1440"/>
            </a:lvl7pPr>
            <a:lvl8pPr indent="-320040" lvl="7" marL="3657600" algn="l">
              <a:lnSpc>
                <a:spcPct val="100000"/>
              </a:lnSpc>
              <a:spcBef>
                <a:spcPts val="288"/>
              </a:spcBef>
              <a:spcAft>
                <a:spcPts val="0"/>
              </a:spcAft>
              <a:buClr>
                <a:schemeClr val="dk1"/>
              </a:buClr>
              <a:buSzPts val="1440"/>
              <a:buChar char="•"/>
              <a:defRPr sz="1440"/>
            </a:lvl8pPr>
            <a:lvl9pPr indent="-320040" lvl="8" marL="4114800" algn="l">
              <a:lnSpc>
                <a:spcPct val="100000"/>
              </a:lnSpc>
              <a:spcBef>
                <a:spcPts val="288"/>
              </a:spcBef>
              <a:spcAft>
                <a:spcPts val="0"/>
              </a:spcAft>
              <a:buClr>
                <a:schemeClr val="dk1"/>
              </a:buClr>
              <a:buSzPts val="1440"/>
              <a:buChar char="•"/>
              <a:defRPr sz="1440"/>
            </a:lvl9pPr>
          </a:lstStyle>
          <a:p/>
        </p:txBody>
      </p:sp>
      <p:sp>
        <p:nvSpPr>
          <p:cNvPr id="166" name="Google Shape;166;p31"/>
          <p:cNvSpPr txBox="1"/>
          <p:nvPr>
            <p:ph idx="10" type="dt"/>
          </p:nvPr>
        </p:nvSpPr>
        <p:spPr>
          <a:xfrm>
            <a:off x="457200" y="4767263"/>
            <a:ext cx="2133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7" name="Google Shape;167;p31"/>
          <p:cNvSpPr txBox="1"/>
          <p:nvPr>
            <p:ph idx="11" type="ftr"/>
          </p:nvPr>
        </p:nvSpPr>
        <p:spPr>
          <a:xfrm>
            <a:off x="3124200" y="4767263"/>
            <a:ext cx="2895600" cy="27463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8" name="Google Shape;168;p31"/>
          <p:cNvSpPr txBox="1"/>
          <p:nvPr>
            <p:ph idx="12" type="sldNum"/>
          </p:nvPr>
        </p:nvSpPr>
        <p:spPr>
          <a:xfrm>
            <a:off x="6553200" y="4767263"/>
            <a:ext cx="213360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9" name="Shape 169"/>
        <p:cNvGrpSpPr/>
        <p:nvPr/>
      </p:nvGrpSpPr>
      <p:grpSpPr>
        <a:xfrm>
          <a:off x="0" y="0"/>
          <a:ext cx="0" cy="0"/>
          <a:chOff x="0" y="0"/>
          <a:chExt cx="0" cy="0"/>
        </a:xfrm>
      </p:grpSpPr>
      <p:sp>
        <p:nvSpPr>
          <p:cNvPr id="170" name="Google Shape;170;p32"/>
          <p:cNvSpPr txBox="1"/>
          <p:nvPr>
            <p:ph type="title"/>
          </p:nvPr>
        </p:nvSpPr>
        <p:spPr>
          <a:xfrm>
            <a:off x="457200" y="206375"/>
            <a:ext cx="8229600" cy="857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1" name="Google Shape;171;p32"/>
          <p:cNvSpPr txBox="1"/>
          <p:nvPr>
            <p:ph idx="10" type="dt"/>
          </p:nvPr>
        </p:nvSpPr>
        <p:spPr>
          <a:xfrm>
            <a:off x="457200" y="4767263"/>
            <a:ext cx="2133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2" name="Google Shape;172;p32"/>
          <p:cNvSpPr txBox="1"/>
          <p:nvPr>
            <p:ph idx="11" type="ftr"/>
          </p:nvPr>
        </p:nvSpPr>
        <p:spPr>
          <a:xfrm>
            <a:off x="3124200" y="4767263"/>
            <a:ext cx="2895600" cy="27463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3" name="Google Shape;173;p32"/>
          <p:cNvSpPr txBox="1"/>
          <p:nvPr>
            <p:ph idx="12" type="sldNum"/>
          </p:nvPr>
        </p:nvSpPr>
        <p:spPr>
          <a:xfrm>
            <a:off x="6553200" y="4767263"/>
            <a:ext cx="213360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4"/>
          <p:cNvSpPr txBox="1"/>
          <p:nvPr>
            <p:ph type="ctrTitle"/>
          </p:nvPr>
        </p:nvSpPr>
        <p:spPr>
          <a:xfrm>
            <a:off x="685800" y="1597830"/>
            <a:ext cx="7772400" cy="1102519"/>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9pPr>
          </a:lstStyle>
          <a:p/>
        </p:txBody>
      </p:sp>
      <p:sp>
        <p:nvSpPr>
          <p:cNvPr id="15" name="Google Shape;15;p4"/>
          <p:cNvSpPr txBox="1"/>
          <p:nvPr>
            <p:ph idx="1" type="subTitle"/>
          </p:nvPr>
        </p:nvSpPr>
        <p:spPr>
          <a:xfrm>
            <a:off x="1371600" y="2914650"/>
            <a:ext cx="6400800" cy="1314450"/>
          </a:xfrm>
          <a:prstGeom prst="rect">
            <a:avLst/>
          </a:prstGeom>
          <a:noFill/>
          <a:ln>
            <a:noFill/>
          </a:ln>
        </p:spPr>
        <p:txBody>
          <a:bodyPr anchorCtr="0" anchor="t" bIns="44450" lIns="90475" spcFirstLastPara="1" rIns="90475" wrap="square" tIns="44450">
            <a:noAutofit/>
          </a:bodyPr>
          <a:lstStyle>
            <a:lvl1pPr lvl="0" algn="ctr">
              <a:lnSpc>
                <a:spcPct val="100000"/>
              </a:lnSpc>
              <a:spcBef>
                <a:spcPts val="360"/>
              </a:spcBef>
              <a:spcAft>
                <a:spcPts val="0"/>
              </a:spcAft>
              <a:buSzPts val="900"/>
              <a:buNone/>
              <a:defRPr/>
            </a:lvl1pPr>
            <a:lvl2pPr lvl="1" algn="ctr">
              <a:lnSpc>
                <a:spcPct val="100000"/>
              </a:lnSpc>
              <a:spcBef>
                <a:spcPts val="360"/>
              </a:spcBef>
              <a:spcAft>
                <a:spcPts val="0"/>
              </a:spcAft>
              <a:buSzPts val="1350"/>
              <a:buNone/>
              <a:defRPr/>
            </a:lvl2pPr>
            <a:lvl3pPr lvl="2" algn="ctr">
              <a:lnSpc>
                <a:spcPct val="100000"/>
              </a:lnSpc>
              <a:spcBef>
                <a:spcPts val="360"/>
              </a:spcBef>
              <a:spcAft>
                <a:spcPts val="0"/>
              </a:spcAft>
              <a:buSzPts val="1134"/>
              <a:buNone/>
              <a:defRPr/>
            </a:lvl3pPr>
            <a:lvl4pPr lvl="3" algn="ctr">
              <a:lnSpc>
                <a:spcPct val="100000"/>
              </a:lnSpc>
              <a:spcBef>
                <a:spcPts val="400"/>
              </a:spcBef>
              <a:spcAft>
                <a:spcPts val="0"/>
              </a:spcAft>
              <a:buClr>
                <a:schemeClr val="dk1"/>
              </a:buClr>
              <a:buSzPts val="2000"/>
              <a:buFont typeface="Arial"/>
              <a:buNone/>
              <a:defRPr/>
            </a:lvl4pPr>
            <a:lvl5pPr lvl="4" algn="ctr">
              <a:lnSpc>
                <a:spcPct val="100000"/>
              </a:lnSpc>
              <a:spcBef>
                <a:spcPts val="400"/>
              </a:spcBef>
              <a:spcAft>
                <a:spcPts val="0"/>
              </a:spcAft>
              <a:buClr>
                <a:schemeClr val="dk1"/>
              </a:buClr>
              <a:buSzPts val="2000"/>
              <a:buFont typeface="Arial"/>
              <a:buNone/>
              <a:defRPr/>
            </a:lvl5pPr>
            <a:lvl6pPr lvl="5" algn="ctr">
              <a:lnSpc>
                <a:spcPct val="100000"/>
              </a:lnSpc>
              <a:spcBef>
                <a:spcPts val="400"/>
              </a:spcBef>
              <a:spcAft>
                <a:spcPts val="0"/>
              </a:spcAft>
              <a:buClr>
                <a:schemeClr val="dk1"/>
              </a:buClr>
              <a:buSzPts val="2000"/>
              <a:buFont typeface="Arial"/>
              <a:buNone/>
              <a:defRPr/>
            </a:lvl6pPr>
            <a:lvl7pPr lvl="6" algn="ctr">
              <a:lnSpc>
                <a:spcPct val="100000"/>
              </a:lnSpc>
              <a:spcBef>
                <a:spcPts val="400"/>
              </a:spcBef>
              <a:spcAft>
                <a:spcPts val="0"/>
              </a:spcAft>
              <a:buClr>
                <a:schemeClr val="dk1"/>
              </a:buClr>
              <a:buSzPts val="2000"/>
              <a:buFont typeface="Arial"/>
              <a:buNone/>
              <a:defRPr/>
            </a:lvl7pPr>
            <a:lvl8pPr lvl="7" algn="ctr">
              <a:lnSpc>
                <a:spcPct val="100000"/>
              </a:lnSpc>
              <a:spcBef>
                <a:spcPts val="400"/>
              </a:spcBef>
              <a:spcAft>
                <a:spcPts val="0"/>
              </a:spcAft>
              <a:buClr>
                <a:schemeClr val="dk1"/>
              </a:buClr>
              <a:buSzPts val="2000"/>
              <a:buFont typeface="Arial"/>
              <a:buNone/>
              <a:defRPr/>
            </a:lvl8pPr>
            <a:lvl9pPr lvl="8" algn="ctr">
              <a:lnSpc>
                <a:spcPct val="100000"/>
              </a:lnSpc>
              <a:spcBef>
                <a:spcPts val="400"/>
              </a:spcBef>
              <a:spcAft>
                <a:spcPts val="0"/>
              </a:spcAft>
              <a:buClr>
                <a:schemeClr val="dk1"/>
              </a:buClr>
              <a:buSzPts val="2000"/>
              <a:buFont typeface="Arial"/>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4" name="Shape 174"/>
        <p:cNvGrpSpPr/>
        <p:nvPr/>
      </p:nvGrpSpPr>
      <p:grpSpPr>
        <a:xfrm>
          <a:off x="0" y="0"/>
          <a:ext cx="0" cy="0"/>
          <a:chOff x="0" y="0"/>
          <a:chExt cx="0" cy="0"/>
        </a:xfrm>
      </p:grpSpPr>
      <p:sp>
        <p:nvSpPr>
          <p:cNvPr id="175" name="Google Shape;175;p33"/>
          <p:cNvSpPr txBox="1"/>
          <p:nvPr>
            <p:ph idx="10" type="dt"/>
          </p:nvPr>
        </p:nvSpPr>
        <p:spPr>
          <a:xfrm>
            <a:off x="457200" y="4767263"/>
            <a:ext cx="2133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6" name="Google Shape;176;p33"/>
          <p:cNvSpPr txBox="1"/>
          <p:nvPr>
            <p:ph idx="11" type="ftr"/>
          </p:nvPr>
        </p:nvSpPr>
        <p:spPr>
          <a:xfrm>
            <a:off x="3124200" y="4767263"/>
            <a:ext cx="2895600" cy="27463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7" name="Google Shape;177;p33"/>
          <p:cNvSpPr txBox="1"/>
          <p:nvPr>
            <p:ph idx="12" type="sldNum"/>
          </p:nvPr>
        </p:nvSpPr>
        <p:spPr>
          <a:xfrm>
            <a:off x="6553200" y="4767263"/>
            <a:ext cx="213360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78" name="Shape 178"/>
        <p:cNvGrpSpPr/>
        <p:nvPr/>
      </p:nvGrpSpPr>
      <p:grpSpPr>
        <a:xfrm>
          <a:off x="0" y="0"/>
          <a:ext cx="0" cy="0"/>
          <a:chOff x="0" y="0"/>
          <a:chExt cx="0" cy="0"/>
        </a:xfrm>
      </p:grpSpPr>
      <p:sp>
        <p:nvSpPr>
          <p:cNvPr id="179" name="Google Shape;179;p34"/>
          <p:cNvSpPr txBox="1"/>
          <p:nvPr>
            <p:ph type="title"/>
          </p:nvPr>
        </p:nvSpPr>
        <p:spPr>
          <a:xfrm>
            <a:off x="457215" y="204787"/>
            <a:ext cx="3008313" cy="8715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18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0" name="Google Shape;180;p34"/>
          <p:cNvSpPr txBox="1"/>
          <p:nvPr>
            <p:ph idx="1" type="body"/>
          </p:nvPr>
        </p:nvSpPr>
        <p:spPr>
          <a:xfrm>
            <a:off x="3575050" y="204791"/>
            <a:ext cx="5111750" cy="4389835"/>
          </a:xfrm>
          <a:prstGeom prst="rect">
            <a:avLst/>
          </a:prstGeom>
          <a:noFill/>
          <a:ln>
            <a:noFill/>
          </a:ln>
        </p:spPr>
        <p:txBody>
          <a:bodyPr anchorCtr="0" anchor="t" bIns="45700" lIns="91425" spcFirstLastPara="1" rIns="91425" wrap="square" tIns="45700">
            <a:noAutofit/>
          </a:bodyPr>
          <a:lstStyle>
            <a:lvl1pPr indent="-411480" lvl="0" marL="457200" algn="l">
              <a:lnSpc>
                <a:spcPct val="100000"/>
              </a:lnSpc>
              <a:spcBef>
                <a:spcPts val="576"/>
              </a:spcBef>
              <a:spcAft>
                <a:spcPts val="0"/>
              </a:spcAft>
              <a:buClr>
                <a:schemeClr val="dk1"/>
              </a:buClr>
              <a:buSzPts val="2880"/>
              <a:buChar char="•"/>
              <a:defRPr sz="2880"/>
            </a:lvl1pPr>
            <a:lvl2pPr indent="-388619" lvl="1" marL="914400" algn="l">
              <a:lnSpc>
                <a:spcPct val="100000"/>
              </a:lnSpc>
              <a:spcBef>
                <a:spcPts val="504"/>
              </a:spcBef>
              <a:spcAft>
                <a:spcPts val="0"/>
              </a:spcAft>
              <a:buClr>
                <a:schemeClr val="dk1"/>
              </a:buClr>
              <a:buSzPts val="2520"/>
              <a:buChar char="–"/>
              <a:defRPr sz="2520"/>
            </a:lvl2pPr>
            <a:lvl3pPr indent="-365760" lvl="2" marL="1371600" algn="l">
              <a:lnSpc>
                <a:spcPct val="100000"/>
              </a:lnSpc>
              <a:spcBef>
                <a:spcPts val="432"/>
              </a:spcBef>
              <a:spcAft>
                <a:spcPts val="0"/>
              </a:spcAft>
              <a:buClr>
                <a:schemeClr val="dk1"/>
              </a:buClr>
              <a:buSzPts val="2160"/>
              <a:buChar char="•"/>
              <a:defRPr sz="216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181" name="Google Shape;181;p34"/>
          <p:cNvSpPr txBox="1"/>
          <p:nvPr>
            <p:ph idx="2" type="body"/>
          </p:nvPr>
        </p:nvSpPr>
        <p:spPr>
          <a:xfrm>
            <a:off x="457215" y="1076328"/>
            <a:ext cx="3008313" cy="351829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52"/>
              </a:spcBef>
              <a:spcAft>
                <a:spcPts val="0"/>
              </a:spcAft>
              <a:buClr>
                <a:schemeClr val="dk1"/>
              </a:buClr>
              <a:buSzPts val="1260"/>
              <a:buNone/>
              <a:defRPr sz="1260"/>
            </a:lvl1pPr>
            <a:lvl2pPr indent="-228600" lvl="1" marL="914400" algn="l">
              <a:lnSpc>
                <a:spcPct val="100000"/>
              </a:lnSpc>
              <a:spcBef>
                <a:spcPts val="216"/>
              </a:spcBef>
              <a:spcAft>
                <a:spcPts val="0"/>
              </a:spcAft>
              <a:buClr>
                <a:schemeClr val="dk1"/>
              </a:buClr>
              <a:buSzPts val="1080"/>
              <a:buNone/>
              <a:defRPr sz="1080"/>
            </a:lvl2pPr>
            <a:lvl3pPr indent="-228600" lvl="2" marL="1371600" algn="l">
              <a:lnSpc>
                <a:spcPct val="100000"/>
              </a:lnSpc>
              <a:spcBef>
                <a:spcPts val="180"/>
              </a:spcBef>
              <a:spcAft>
                <a:spcPts val="0"/>
              </a:spcAft>
              <a:buClr>
                <a:schemeClr val="dk1"/>
              </a:buClr>
              <a:buSzPts val="900"/>
              <a:buNone/>
              <a:defRPr sz="900"/>
            </a:lvl3pPr>
            <a:lvl4pPr indent="-228600" lvl="3" marL="1828800" algn="l">
              <a:lnSpc>
                <a:spcPct val="100000"/>
              </a:lnSpc>
              <a:spcBef>
                <a:spcPts val="162"/>
              </a:spcBef>
              <a:spcAft>
                <a:spcPts val="0"/>
              </a:spcAft>
              <a:buClr>
                <a:schemeClr val="dk1"/>
              </a:buClr>
              <a:buSzPts val="810"/>
              <a:buNone/>
              <a:defRPr sz="810"/>
            </a:lvl4pPr>
            <a:lvl5pPr indent="-228600" lvl="4" marL="2286000" algn="l">
              <a:lnSpc>
                <a:spcPct val="100000"/>
              </a:lnSpc>
              <a:spcBef>
                <a:spcPts val="162"/>
              </a:spcBef>
              <a:spcAft>
                <a:spcPts val="0"/>
              </a:spcAft>
              <a:buClr>
                <a:schemeClr val="dk1"/>
              </a:buClr>
              <a:buSzPts val="810"/>
              <a:buNone/>
              <a:defRPr sz="810"/>
            </a:lvl5pPr>
            <a:lvl6pPr indent="-228600" lvl="5" marL="2743200" algn="l">
              <a:lnSpc>
                <a:spcPct val="100000"/>
              </a:lnSpc>
              <a:spcBef>
                <a:spcPts val="162"/>
              </a:spcBef>
              <a:spcAft>
                <a:spcPts val="0"/>
              </a:spcAft>
              <a:buClr>
                <a:schemeClr val="dk1"/>
              </a:buClr>
              <a:buSzPts val="810"/>
              <a:buNone/>
              <a:defRPr sz="810"/>
            </a:lvl6pPr>
            <a:lvl7pPr indent="-228600" lvl="6" marL="3200400" algn="l">
              <a:lnSpc>
                <a:spcPct val="100000"/>
              </a:lnSpc>
              <a:spcBef>
                <a:spcPts val="162"/>
              </a:spcBef>
              <a:spcAft>
                <a:spcPts val="0"/>
              </a:spcAft>
              <a:buClr>
                <a:schemeClr val="dk1"/>
              </a:buClr>
              <a:buSzPts val="810"/>
              <a:buNone/>
              <a:defRPr sz="810"/>
            </a:lvl7pPr>
            <a:lvl8pPr indent="-228600" lvl="7" marL="3657600" algn="l">
              <a:lnSpc>
                <a:spcPct val="100000"/>
              </a:lnSpc>
              <a:spcBef>
                <a:spcPts val="162"/>
              </a:spcBef>
              <a:spcAft>
                <a:spcPts val="0"/>
              </a:spcAft>
              <a:buClr>
                <a:schemeClr val="dk1"/>
              </a:buClr>
              <a:buSzPts val="810"/>
              <a:buNone/>
              <a:defRPr sz="810"/>
            </a:lvl8pPr>
            <a:lvl9pPr indent="-228600" lvl="8" marL="4114800" algn="l">
              <a:lnSpc>
                <a:spcPct val="100000"/>
              </a:lnSpc>
              <a:spcBef>
                <a:spcPts val="162"/>
              </a:spcBef>
              <a:spcAft>
                <a:spcPts val="0"/>
              </a:spcAft>
              <a:buClr>
                <a:schemeClr val="dk1"/>
              </a:buClr>
              <a:buSzPts val="810"/>
              <a:buNone/>
              <a:defRPr sz="810"/>
            </a:lvl9pPr>
          </a:lstStyle>
          <a:p/>
        </p:txBody>
      </p:sp>
      <p:sp>
        <p:nvSpPr>
          <p:cNvPr id="182" name="Google Shape;182;p34"/>
          <p:cNvSpPr txBox="1"/>
          <p:nvPr>
            <p:ph idx="10" type="dt"/>
          </p:nvPr>
        </p:nvSpPr>
        <p:spPr>
          <a:xfrm>
            <a:off x="457200" y="4767263"/>
            <a:ext cx="2133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3" name="Google Shape;183;p34"/>
          <p:cNvSpPr txBox="1"/>
          <p:nvPr>
            <p:ph idx="11" type="ftr"/>
          </p:nvPr>
        </p:nvSpPr>
        <p:spPr>
          <a:xfrm>
            <a:off x="3124200" y="4767263"/>
            <a:ext cx="2895600" cy="27463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4" name="Google Shape;184;p34"/>
          <p:cNvSpPr txBox="1"/>
          <p:nvPr>
            <p:ph idx="12" type="sldNum"/>
          </p:nvPr>
        </p:nvSpPr>
        <p:spPr>
          <a:xfrm>
            <a:off x="6553200" y="4767263"/>
            <a:ext cx="213360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85" name="Shape 185"/>
        <p:cNvGrpSpPr/>
        <p:nvPr/>
      </p:nvGrpSpPr>
      <p:grpSpPr>
        <a:xfrm>
          <a:off x="0" y="0"/>
          <a:ext cx="0" cy="0"/>
          <a:chOff x="0" y="0"/>
          <a:chExt cx="0" cy="0"/>
        </a:xfrm>
      </p:grpSpPr>
      <p:sp>
        <p:nvSpPr>
          <p:cNvPr id="186" name="Google Shape;186;p35"/>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18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7" name="Google Shape;187;p35"/>
          <p:cNvSpPr/>
          <p:nvPr>
            <p:ph idx="2" type="pic"/>
          </p:nvPr>
        </p:nvSpPr>
        <p:spPr>
          <a:xfrm>
            <a:off x="1792288" y="459581"/>
            <a:ext cx="5486400" cy="3086100"/>
          </a:xfrm>
          <a:prstGeom prst="rect">
            <a:avLst/>
          </a:prstGeom>
          <a:noFill/>
          <a:ln>
            <a:noFill/>
          </a:ln>
        </p:spPr>
      </p:sp>
      <p:sp>
        <p:nvSpPr>
          <p:cNvPr id="188" name="Google Shape;188;p35"/>
          <p:cNvSpPr txBox="1"/>
          <p:nvPr>
            <p:ph idx="1" type="body"/>
          </p:nvPr>
        </p:nvSpPr>
        <p:spPr>
          <a:xfrm>
            <a:off x="1792288" y="4025510"/>
            <a:ext cx="5486400" cy="60364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52"/>
              </a:spcBef>
              <a:spcAft>
                <a:spcPts val="0"/>
              </a:spcAft>
              <a:buClr>
                <a:schemeClr val="dk1"/>
              </a:buClr>
              <a:buSzPts val="1260"/>
              <a:buNone/>
              <a:defRPr sz="1260"/>
            </a:lvl1pPr>
            <a:lvl2pPr indent="-228600" lvl="1" marL="914400" algn="l">
              <a:lnSpc>
                <a:spcPct val="100000"/>
              </a:lnSpc>
              <a:spcBef>
                <a:spcPts val="216"/>
              </a:spcBef>
              <a:spcAft>
                <a:spcPts val="0"/>
              </a:spcAft>
              <a:buClr>
                <a:schemeClr val="dk1"/>
              </a:buClr>
              <a:buSzPts val="1080"/>
              <a:buNone/>
              <a:defRPr sz="1080"/>
            </a:lvl2pPr>
            <a:lvl3pPr indent="-228600" lvl="2" marL="1371600" algn="l">
              <a:lnSpc>
                <a:spcPct val="100000"/>
              </a:lnSpc>
              <a:spcBef>
                <a:spcPts val="180"/>
              </a:spcBef>
              <a:spcAft>
                <a:spcPts val="0"/>
              </a:spcAft>
              <a:buClr>
                <a:schemeClr val="dk1"/>
              </a:buClr>
              <a:buSzPts val="900"/>
              <a:buNone/>
              <a:defRPr sz="900"/>
            </a:lvl3pPr>
            <a:lvl4pPr indent="-228600" lvl="3" marL="1828800" algn="l">
              <a:lnSpc>
                <a:spcPct val="100000"/>
              </a:lnSpc>
              <a:spcBef>
                <a:spcPts val="162"/>
              </a:spcBef>
              <a:spcAft>
                <a:spcPts val="0"/>
              </a:spcAft>
              <a:buClr>
                <a:schemeClr val="dk1"/>
              </a:buClr>
              <a:buSzPts val="810"/>
              <a:buNone/>
              <a:defRPr sz="810"/>
            </a:lvl4pPr>
            <a:lvl5pPr indent="-228600" lvl="4" marL="2286000" algn="l">
              <a:lnSpc>
                <a:spcPct val="100000"/>
              </a:lnSpc>
              <a:spcBef>
                <a:spcPts val="162"/>
              </a:spcBef>
              <a:spcAft>
                <a:spcPts val="0"/>
              </a:spcAft>
              <a:buClr>
                <a:schemeClr val="dk1"/>
              </a:buClr>
              <a:buSzPts val="810"/>
              <a:buNone/>
              <a:defRPr sz="810"/>
            </a:lvl5pPr>
            <a:lvl6pPr indent="-228600" lvl="5" marL="2743200" algn="l">
              <a:lnSpc>
                <a:spcPct val="100000"/>
              </a:lnSpc>
              <a:spcBef>
                <a:spcPts val="162"/>
              </a:spcBef>
              <a:spcAft>
                <a:spcPts val="0"/>
              </a:spcAft>
              <a:buClr>
                <a:schemeClr val="dk1"/>
              </a:buClr>
              <a:buSzPts val="810"/>
              <a:buNone/>
              <a:defRPr sz="810"/>
            </a:lvl6pPr>
            <a:lvl7pPr indent="-228600" lvl="6" marL="3200400" algn="l">
              <a:lnSpc>
                <a:spcPct val="100000"/>
              </a:lnSpc>
              <a:spcBef>
                <a:spcPts val="162"/>
              </a:spcBef>
              <a:spcAft>
                <a:spcPts val="0"/>
              </a:spcAft>
              <a:buClr>
                <a:schemeClr val="dk1"/>
              </a:buClr>
              <a:buSzPts val="810"/>
              <a:buNone/>
              <a:defRPr sz="810"/>
            </a:lvl7pPr>
            <a:lvl8pPr indent="-228600" lvl="7" marL="3657600" algn="l">
              <a:lnSpc>
                <a:spcPct val="100000"/>
              </a:lnSpc>
              <a:spcBef>
                <a:spcPts val="162"/>
              </a:spcBef>
              <a:spcAft>
                <a:spcPts val="0"/>
              </a:spcAft>
              <a:buClr>
                <a:schemeClr val="dk1"/>
              </a:buClr>
              <a:buSzPts val="810"/>
              <a:buNone/>
              <a:defRPr sz="810"/>
            </a:lvl8pPr>
            <a:lvl9pPr indent="-228600" lvl="8" marL="4114800" algn="l">
              <a:lnSpc>
                <a:spcPct val="100000"/>
              </a:lnSpc>
              <a:spcBef>
                <a:spcPts val="162"/>
              </a:spcBef>
              <a:spcAft>
                <a:spcPts val="0"/>
              </a:spcAft>
              <a:buClr>
                <a:schemeClr val="dk1"/>
              </a:buClr>
              <a:buSzPts val="810"/>
              <a:buNone/>
              <a:defRPr sz="810"/>
            </a:lvl9pPr>
          </a:lstStyle>
          <a:p/>
        </p:txBody>
      </p:sp>
      <p:sp>
        <p:nvSpPr>
          <p:cNvPr id="189" name="Google Shape;189;p35"/>
          <p:cNvSpPr txBox="1"/>
          <p:nvPr>
            <p:ph idx="10" type="dt"/>
          </p:nvPr>
        </p:nvSpPr>
        <p:spPr>
          <a:xfrm>
            <a:off x="457200" y="4767263"/>
            <a:ext cx="2133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0" name="Google Shape;190;p35"/>
          <p:cNvSpPr txBox="1"/>
          <p:nvPr>
            <p:ph idx="11" type="ftr"/>
          </p:nvPr>
        </p:nvSpPr>
        <p:spPr>
          <a:xfrm>
            <a:off x="3124200" y="4767263"/>
            <a:ext cx="2895600" cy="27463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1" name="Google Shape;191;p35"/>
          <p:cNvSpPr txBox="1"/>
          <p:nvPr>
            <p:ph idx="12" type="sldNum"/>
          </p:nvPr>
        </p:nvSpPr>
        <p:spPr>
          <a:xfrm>
            <a:off x="6553200" y="4767263"/>
            <a:ext cx="213360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92" name="Shape 192"/>
        <p:cNvGrpSpPr/>
        <p:nvPr/>
      </p:nvGrpSpPr>
      <p:grpSpPr>
        <a:xfrm>
          <a:off x="0" y="0"/>
          <a:ext cx="0" cy="0"/>
          <a:chOff x="0" y="0"/>
          <a:chExt cx="0" cy="0"/>
        </a:xfrm>
      </p:grpSpPr>
      <p:sp>
        <p:nvSpPr>
          <p:cNvPr id="193" name="Google Shape;193;p36"/>
          <p:cNvSpPr txBox="1"/>
          <p:nvPr>
            <p:ph type="title"/>
          </p:nvPr>
        </p:nvSpPr>
        <p:spPr>
          <a:xfrm>
            <a:off x="457200" y="206375"/>
            <a:ext cx="8229600" cy="857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4" name="Google Shape;194;p36"/>
          <p:cNvSpPr txBox="1"/>
          <p:nvPr>
            <p:ph idx="1" type="body"/>
          </p:nvPr>
        </p:nvSpPr>
        <p:spPr>
          <a:xfrm rot="5400000">
            <a:off x="2874962" y="-1217613"/>
            <a:ext cx="3394075"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95" name="Google Shape;195;p36"/>
          <p:cNvSpPr txBox="1"/>
          <p:nvPr>
            <p:ph idx="10" type="dt"/>
          </p:nvPr>
        </p:nvSpPr>
        <p:spPr>
          <a:xfrm>
            <a:off x="457200" y="4767263"/>
            <a:ext cx="2133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6" name="Google Shape;196;p36"/>
          <p:cNvSpPr txBox="1"/>
          <p:nvPr>
            <p:ph idx="11" type="ftr"/>
          </p:nvPr>
        </p:nvSpPr>
        <p:spPr>
          <a:xfrm>
            <a:off x="3124200" y="4767263"/>
            <a:ext cx="2895600" cy="27463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7" name="Google Shape;197;p36"/>
          <p:cNvSpPr txBox="1"/>
          <p:nvPr>
            <p:ph idx="12" type="sldNum"/>
          </p:nvPr>
        </p:nvSpPr>
        <p:spPr>
          <a:xfrm>
            <a:off x="6553200" y="4767263"/>
            <a:ext cx="213360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98" name="Shape 198"/>
        <p:cNvGrpSpPr/>
        <p:nvPr/>
      </p:nvGrpSpPr>
      <p:grpSpPr>
        <a:xfrm>
          <a:off x="0" y="0"/>
          <a:ext cx="0" cy="0"/>
          <a:chOff x="0" y="0"/>
          <a:chExt cx="0" cy="0"/>
        </a:xfrm>
      </p:grpSpPr>
      <p:sp>
        <p:nvSpPr>
          <p:cNvPr id="199" name="Google Shape;199;p37"/>
          <p:cNvSpPr txBox="1"/>
          <p:nvPr>
            <p:ph type="title"/>
          </p:nvPr>
        </p:nvSpPr>
        <p:spPr>
          <a:xfrm rot="5400000">
            <a:off x="5463778" y="1371607"/>
            <a:ext cx="4388644" cy="20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0" name="Google Shape;200;p37"/>
          <p:cNvSpPr txBox="1"/>
          <p:nvPr>
            <p:ph idx="1" type="body"/>
          </p:nvPr>
        </p:nvSpPr>
        <p:spPr>
          <a:xfrm rot="5400000">
            <a:off x="1272778" y="-609593"/>
            <a:ext cx="4388644"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1" name="Google Shape;201;p37"/>
          <p:cNvSpPr txBox="1"/>
          <p:nvPr>
            <p:ph idx="10" type="dt"/>
          </p:nvPr>
        </p:nvSpPr>
        <p:spPr>
          <a:xfrm>
            <a:off x="457200" y="4767263"/>
            <a:ext cx="2133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2" name="Google Shape;202;p37"/>
          <p:cNvSpPr txBox="1"/>
          <p:nvPr>
            <p:ph idx="11" type="ftr"/>
          </p:nvPr>
        </p:nvSpPr>
        <p:spPr>
          <a:xfrm>
            <a:off x="3124200" y="4767263"/>
            <a:ext cx="2895600" cy="27463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3" name="Google Shape;203;p37"/>
          <p:cNvSpPr txBox="1"/>
          <p:nvPr>
            <p:ph idx="12" type="sldNum"/>
          </p:nvPr>
        </p:nvSpPr>
        <p:spPr>
          <a:xfrm>
            <a:off x="6553200" y="4767263"/>
            <a:ext cx="213360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amp; 2 columns of text">
  <p:cSld name="Title, subtitle &amp; 2 columns of text">
    <p:spTree>
      <p:nvGrpSpPr>
        <p:cNvPr id="204" name="Shape 204"/>
        <p:cNvGrpSpPr/>
        <p:nvPr/>
      </p:nvGrpSpPr>
      <p:grpSpPr>
        <a:xfrm>
          <a:off x="0" y="0"/>
          <a:ext cx="0" cy="0"/>
          <a:chOff x="0" y="0"/>
          <a:chExt cx="0" cy="0"/>
        </a:xfrm>
      </p:grpSpPr>
      <p:sp>
        <p:nvSpPr>
          <p:cNvPr id="205" name="Google Shape;205;p38"/>
          <p:cNvSpPr txBox="1"/>
          <p:nvPr>
            <p:ph type="title"/>
          </p:nvPr>
        </p:nvSpPr>
        <p:spPr>
          <a:xfrm>
            <a:off x="365760" y="221764"/>
            <a:ext cx="8412480" cy="352119"/>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6" name="Google Shape;206;p38"/>
          <p:cNvSpPr txBox="1"/>
          <p:nvPr>
            <p:ph idx="1" type="body"/>
          </p:nvPr>
        </p:nvSpPr>
        <p:spPr>
          <a:xfrm>
            <a:off x="365760" y="586967"/>
            <a:ext cx="8412480" cy="567941"/>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8"/>
              </a:spcBef>
              <a:spcAft>
                <a:spcPts val="0"/>
              </a:spcAft>
              <a:buClr>
                <a:srgbClr val="575757"/>
              </a:buClr>
              <a:buSzPts val="1440"/>
              <a:buNone/>
              <a:defRPr b="0" sz="1440">
                <a:solidFill>
                  <a:srgbClr val="575757"/>
                </a:solidFill>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7" name="Google Shape;207;p38"/>
          <p:cNvSpPr txBox="1"/>
          <p:nvPr>
            <p:ph idx="2" type="body"/>
          </p:nvPr>
        </p:nvSpPr>
        <p:spPr>
          <a:xfrm>
            <a:off x="365760" y="1208489"/>
            <a:ext cx="4114800" cy="3551615"/>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8" name="Google Shape;208;p38"/>
          <p:cNvSpPr txBox="1"/>
          <p:nvPr>
            <p:ph idx="3" type="body"/>
          </p:nvPr>
        </p:nvSpPr>
        <p:spPr>
          <a:xfrm>
            <a:off x="4663440" y="1208489"/>
            <a:ext cx="4114800" cy="3551615"/>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5"/>
          <p:cNvSpPr txBox="1"/>
          <p:nvPr>
            <p:ph type="title"/>
          </p:nvPr>
        </p:nvSpPr>
        <p:spPr>
          <a:xfrm>
            <a:off x="722313" y="3305177"/>
            <a:ext cx="7772400" cy="102155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40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9pPr>
          </a:lstStyle>
          <a:p/>
        </p:txBody>
      </p:sp>
      <p:sp>
        <p:nvSpPr>
          <p:cNvPr id="18" name="Google Shape;18;p5"/>
          <p:cNvSpPr txBox="1"/>
          <p:nvPr>
            <p:ph idx="1" type="body"/>
          </p:nvPr>
        </p:nvSpPr>
        <p:spPr>
          <a:xfrm>
            <a:off x="722313" y="2180035"/>
            <a:ext cx="7772400" cy="1125140"/>
          </a:xfrm>
          <a:prstGeom prst="rect">
            <a:avLst/>
          </a:prstGeom>
          <a:noFill/>
          <a:ln>
            <a:noFill/>
          </a:ln>
        </p:spPr>
        <p:txBody>
          <a:bodyPr anchorCtr="0" anchor="b" bIns="44450" lIns="90475" spcFirstLastPara="1" rIns="90475" wrap="square" tIns="44450">
            <a:noAutofit/>
          </a:bodyPr>
          <a:lstStyle>
            <a:lvl1pPr indent="-228600" lvl="0" marL="457200" algn="l">
              <a:lnSpc>
                <a:spcPct val="100000"/>
              </a:lnSpc>
              <a:spcBef>
                <a:spcPts val="400"/>
              </a:spcBef>
              <a:spcAft>
                <a:spcPts val="0"/>
              </a:spcAft>
              <a:buSzPts val="1000"/>
              <a:buNone/>
              <a:defRPr sz="2000"/>
            </a:lvl1pPr>
            <a:lvl2pPr indent="-228600" lvl="1" marL="914400" algn="l">
              <a:lnSpc>
                <a:spcPct val="100000"/>
              </a:lnSpc>
              <a:spcBef>
                <a:spcPts val="360"/>
              </a:spcBef>
              <a:spcAft>
                <a:spcPts val="0"/>
              </a:spcAft>
              <a:buSzPts val="1350"/>
              <a:buNone/>
              <a:defRPr sz="1800"/>
            </a:lvl2pPr>
            <a:lvl3pPr indent="-228600" lvl="2" marL="1371600" algn="l">
              <a:lnSpc>
                <a:spcPct val="100000"/>
              </a:lnSpc>
              <a:spcBef>
                <a:spcPts val="320"/>
              </a:spcBef>
              <a:spcAft>
                <a:spcPts val="0"/>
              </a:spcAft>
              <a:buSzPts val="1008"/>
              <a:buNone/>
              <a:defRPr sz="1600"/>
            </a:lvl3pPr>
            <a:lvl4pPr indent="-228600" lvl="3" marL="1828800" algn="l">
              <a:lnSpc>
                <a:spcPct val="100000"/>
              </a:lnSpc>
              <a:spcBef>
                <a:spcPts val="280"/>
              </a:spcBef>
              <a:spcAft>
                <a:spcPts val="0"/>
              </a:spcAft>
              <a:buClr>
                <a:schemeClr val="dk1"/>
              </a:buClr>
              <a:buSzPts val="1400"/>
              <a:buFont typeface="Arial"/>
              <a:buNone/>
              <a:defRPr sz="1400"/>
            </a:lvl4pPr>
            <a:lvl5pPr indent="-228600" lvl="4" marL="2286000" algn="l">
              <a:lnSpc>
                <a:spcPct val="100000"/>
              </a:lnSpc>
              <a:spcBef>
                <a:spcPts val="280"/>
              </a:spcBef>
              <a:spcAft>
                <a:spcPts val="0"/>
              </a:spcAft>
              <a:buClr>
                <a:schemeClr val="dk1"/>
              </a:buClr>
              <a:buSzPts val="1400"/>
              <a:buFont typeface="Arial"/>
              <a:buNone/>
              <a:defRPr sz="1400"/>
            </a:lvl5pPr>
            <a:lvl6pPr indent="-228600" lvl="5" marL="2743200" algn="l">
              <a:lnSpc>
                <a:spcPct val="100000"/>
              </a:lnSpc>
              <a:spcBef>
                <a:spcPts val="280"/>
              </a:spcBef>
              <a:spcAft>
                <a:spcPts val="0"/>
              </a:spcAft>
              <a:buClr>
                <a:schemeClr val="dk1"/>
              </a:buClr>
              <a:buSzPts val="1400"/>
              <a:buFont typeface="Arial"/>
              <a:buNone/>
              <a:defRPr sz="1400"/>
            </a:lvl6pPr>
            <a:lvl7pPr indent="-228600" lvl="6" marL="3200400" algn="l">
              <a:lnSpc>
                <a:spcPct val="100000"/>
              </a:lnSpc>
              <a:spcBef>
                <a:spcPts val="280"/>
              </a:spcBef>
              <a:spcAft>
                <a:spcPts val="0"/>
              </a:spcAft>
              <a:buClr>
                <a:schemeClr val="dk1"/>
              </a:buClr>
              <a:buSzPts val="1400"/>
              <a:buFont typeface="Arial"/>
              <a:buNone/>
              <a:defRPr sz="1400"/>
            </a:lvl7pPr>
            <a:lvl8pPr indent="-228600" lvl="7" marL="3657600" algn="l">
              <a:lnSpc>
                <a:spcPct val="100000"/>
              </a:lnSpc>
              <a:spcBef>
                <a:spcPts val="280"/>
              </a:spcBef>
              <a:spcAft>
                <a:spcPts val="0"/>
              </a:spcAft>
              <a:buClr>
                <a:schemeClr val="dk1"/>
              </a:buClr>
              <a:buSzPts val="1400"/>
              <a:buFont typeface="Arial"/>
              <a:buNone/>
              <a:defRPr sz="1400"/>
            </a:lvl8pPr>
            <a:lvl9pPr indent="-228600" lvl="8" marL="4114800" algn="l">
              <a:lnSpc>
                <a:spcPct val="100000"/>
              </a:lnSpc>
              <a:spcBef>
                <a:spcPts val="280"/>
              </a:spcBef>
              <a:spcAft>
                <a:spcPts val="0"/>
              </a:spcAft>
              <a:buClr>
                <a:schemeClr val="dk1"/>
              </a:buClr>
              <a:buSzPts val="1400"/>
              <a:buFont typeface="Arial"/>
              <a:buNone/>
              <a:defRPr sz="1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9" name="Shape 19"/>
        <p:cNvGrpSpPr/>
        <p:nvPr/>
      </p:nvGrpSpPr>
      <p:grpSpPr>
        <a:xfrm>
          <a:off x="0" y="0"/>
          <a:ext cx="0" cy="0"/>
          <a:chOff x="0" y="0"/>
          <a:chExt cx="0" cy="0"/>
        </a:xfrm>
      </p:grpSpPr>
      <p:sp>
        <p:nvSpPr>
          <p:cNvPr id="20" name="Google Shape;20;p6"/>
          <p:cNvSpPr txBox="1"/>
          <p:nvPr>
            <p:ph type="title"/>
          </p:nvPr>
        </p:nvSpPr>
        <p:spPr>
          <a:xfrm>
            <a:off x="457200" y="205979"/>
            <a:ext cx="8229600" cy="85725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9pPr>
          </a:lstStyle>
          <a:p/>
        </p:txBody>
      </p:sp>
      <p:sp>
        <p:nvSpPr>
          <p:cNvPr id="21" name="Google Shape;21;p6"/>
          <p:cNvSpPr txBox="1"/>
          <p:nvPr>
            <p:ph idx="1" type="body"/>
          </p:nvPr>
        </p:nvSpPr>
        <p:spPr>
          <a:xfrm>
            <a:off x="685800" y="914400"/>
            <a:ext cx="3924300" cy="3543300"/>
          </a:xfrm>
          <a:prstGeom prst="rect">
            <a:avLst/>
          </a:prstGeom>
          <a:noFill/>
          <a:ln>
            <a:noFill/>
          </a:ln>
        </p:spPr>
        <p:txBody>
          <a:bodyPr anchorCtr="0" anchor="t" bIns="44450" lIns="90475" spcFirstLastPara="1" rIns="90475" wrap="square" tIns="44450">
            <a:noAutofit/>
          </a:bodyPr>
          <a:lstStyle>
            <a:lvl1pPr indent="-317500" lvl="0" marL="457200" algn="l">
              <a:lnSpc>
                <a:spcPct val="100000"/>
              </a:lnSpc>
              <a:spcBef>
                <a:spcPts val="560"/>
              </a:spcBef>
              <a:spcAft>
                <a:spcPts val="0"/>
              </a:spcAft>
              <a:buSzPts val="1400"/>
              <a:buChar char="●"/>
              <a:defRPr sz="2800"/>
            </a:lvl1pPr>
            <a:lvl2pPr indent="-342900" lvl="1" marL="914400" algn="l">
              <a:lnSpc>
                <a:spcPct val="100000"/>
              </a:lnSpc>
              <a:spcBef>
                <a:spcPts val="480"/>
              </a:spcBef>
              <a:spcAft>
                <a:spcPts val="0"/>
              </a:spcAft>
              <a:buSzPts val="1800"/>
              <a:buChar char="−"/>
              <a:defRPr sz="2400"/>
            </a:lvl2pPr>
            <a:lvl3pPr indent="-308610" lvl="2" marL="1371600" algn="l">
              <a:lnSpc>
                <a:spcPct val="100000"/>
              </a:lnSpc>
              <a:spcBef>
                <a:spcPts val="400"/>
              </a:spcBef>
              <a:spcAft>
                <a:spcPts val="0"/>
              </a:spcAft>
              <a:buSzPts val="1260"/>
              <a:buChar char="●"/>
              <a:defRPr sz="2000"/>
            </a:lvl3pPr>
            <a:lvl4pPr indent="-342900" lvl="3" marL="1828800" algn="l">
              <a:lnSpc>
                <a:spcPct val="100000"/>
              </a:lnSpc>
              <a:spcBef>
                <a:spcPts val="360"/>
              </a:spcBef>
              <a:spcAft>
                <a:spcPts val="0"/>
              </a:spcAft>
              <a:buClr>
                <a:schemeClr val="dk1"/>
              </a:buClr>
              <a:buSzPts val="1800"/>
              <a:buFont typeface="Arial"/>
              <a:buChar char="–"/>
              <a:defRPr sz="1800"/>
            </a:lvl4pPr>
            <a:lvl5pPr indent="-342900" lvl="4" marL="2286000" algn="l">
              <a:lnSpc>
                <a:spcPct val="100000"/>
              </a:lnSpc>
              <a:spcBef>
                <a:spcPts val="360"/>
              </a:spcBef>
              <a:spcAft>
                <a:spcPts val="0"/>
              </a:spcAft>
              <a:buClr>
                <a:schemeClr val="dk1"/>
              </a:buClr>
              <a:buSzPts val="1800"/>
              <a:buFont typeface="Arial"/>
              <a:buChar char="»"/>
              <a:defRPr sz="1800"/>
            </a:lvl5pPr>
            <a:lvl6pPr indent="-342900" lvl="5" marL="2743200" algn="l">
              <a:lnSpc>
                <a:spcPct val="100000"/>
              </a:lnSpc>
              <a:spcBef>
                <a:spcPts val="360"/>
              </a:spcBef>
              <a:spcAft>
                <a:spcPts val="0"/>
              </a:spcAft>
              <a:buClr>
                <a:schemeClr val="dk1"/>
              </a:buClr>
              <a:buSzPts val="1800"/>
              <a:buFont typeface="Arial"/>
              <a:buChar char="»"/>
              <a:defRPr sz="1800"/>
            </a:lvl6pPr>
            <a:lvl7pPr indent="-342900" lvl="6" marL="3200400" algn="l">
              <a:lnSpc>
                <a:spcPct val="100000"/>
              </a:lnSpc>
              <a:spcBef>
                <a:spcPts val="360"/>
              </a:spcBef>
              <a:spcAft>
                <a:spcPts val="0"/>
              </a:spcAft>
              <a:buClr>
                <a:schemeClr val="dk1"/>
              </a:buClr>
              <a:buSzPts val="1800"/>
              <a:buFont typeface="Arial"/>
              <a:buChar char="»"/>
              <a:defRPr sz="1800"/>
            </a:lvl7pPr>
            <a:lvl8pPr indent="-342900" lvl="7" marL="3657600" algn="l">
              <a:lnSpc>
                <a:spcPct val="100000"/>
              </a:lnSpc>
              <a:spcBef>
                <a:spcPts val="360"/>
              </a:spcBef>
              <a:spcAft>
                <a:spcPts val="0"/>
              </a:spcAft>
              <a:buClr>
                <a:schemeClr val="dk1"/>
              </a:buClr>
              <a:buSzPts val="1800"/>
              <a:buFont typeface="Arial"/>
              <a:buChar char="»"/>
              <a:defRPr sz="1800"/>
            </a:lvl8pPr>
            <a:lvl9pPr indent="-342900" lvl="8" marL="4114800" algn="l">
              <a:lnSpc>
                <a:spcPct val="100000"/>
              </a:lnSpc>
              <a:spcBef>
                <a:spcPts val="360"/>
              </a:spcBef>
              <a:spcAft>
                <a:spcPts val="0"/>
              </a:spcAft>
              <a:buClr>
                <a:schemeClr val="dk1"/>
              </a:buClr>
              <a:buSzPts val="1800"/>
              <a:buFont typeface="Arial"/>
              <a:buChar char="»"/>
              <a:defRPr sz="1800"/>
            </a:lvl9pPr>
          </a:lstStyle>
          <a:p/>
        </p:txBody>
      </p:sp>
      <p:sp>
        <p:nvSpPr>
          <p:cNvPr id="22" name="Google Shape;22;p6"/>
          <p:cNvSpPr txBox="1"/>
          <p:nvPr>
            <p:ph idx="2" type="body"/>
          </p:nvPr>
        </p:nvSpPr>
        <p:spPr>
          <a:xfrm>
            <a:off x="4762500" y="914400"/>
            <a:ext cx="3924300" cy="3543300"/>
          </a:xfrm>
          <a:prstGeom prst="rect">
            <a:avLst/>
          </a:prstGeom>
          <a:noFill/>
          <a:ln>
            <a:noFill/>
          </a:ln>
        </p:spPr>
        <p:txBody>
          <a:bodyPr anchorCtr="0" anchor="t" bIns="44450" lIns="90475" spcFirstLastPara="1" rIns="90475" wrap="square" tIns="44450">
            <a:noAutofit/>
          </a:bodyPr>
          <a:lstStyle>
            <a:lvl1pPr indent="-317500" lvl="0" marL="457200" algn="l">
              <a:lnSpc>
                <a:spcPct val="100000"/>
              </a:lnSpc>
              <a:spcBef>
                <a:spcPts val="560"/>
              </a:spcBef>
              <a:spcAft>
                <a:spcPts val="0"/>
              </a:spcAft>
              <a:buSzPts val="1400"/>
              <a:buChar char="●"/>
              <a:defRPr sz="2800"/>
            </a:lvl1pPr>
            <a:lvl2pPr indent="-342900" lvl="1" marL="914400" algn="l">
              <a:lnSpc>
                <a:spcPct val="100000"/>
              </a:lnSpc>
              <a:spcBef>
                <a:spcPts val="480"/>
              </a:spcBef>
              <a:spcAft>
                <a:spcPts val="0"/>
              </a:spcAft>
              <a:buSzPts val="1800"/>
              <a:buChar char="−"/>
              <a:defRPr sz="2400"/>
            </a:lvl2pPr>
            <a:lvl3pPr indent="-308610" lvl="2" marL="1371600" algn="l">
              <a:lnSpc>
                <a:spcPct val="100000"/>
              </a:lnSpc>
              <a:spcBef>
                <a:spcPts val="400"/>
              </a:spcBef>
              <a:spcAft>
                <a:spcPts val="0"/>
              </a:spcAft>
              <a:buSzPts val="1260"/>
              <a:buChar char="●"/>
              <a:defRPr sz="2000"/>
            </a:lvl3pPr>
            <a:lvl4pPr indent="-342900" lvl="3" marL="1828800" algn="l">
              <a:lnSpc>
                <a:spcPct val="100000"/>
              </a:lnSpc>
              <a:spcBef>
                <a:spcPts val="360"/>
              </a:spcBef>
              <a:spcAft>
                <a:spcPts val="0"/>
              </a:spcAft>
              <a:buClr>
                <a:schemeClr val="dk1"/>
              </a:buClr>
              <a:buSzPts val="1800"/>
              <a:buFont typeface="Arial"/>
              <a:buChar char="–"/>
              <a:defRPr sz="1800"/>
            </a:lvl4pPr>
            <a:lvl5pPr indent="-342900" lvl="4" marL="2286000" algn="l">
              <a:lnSpc>
                <a:spcPct val="100000"/>
              </a:lnSpc>
              <a:spcBef>
                <a:spcPts val="360"/>
              </a:spcBef>
              <a:spcAft>
                <a:spcPts val="0"/>
              </a:spcAft>
              <a:buClr>
                <a:schemeClr val="dk1"/>
              </a:buClr>
              <a:buSzPts val="1800"/>
              <a:buFont typeface="Arial"/>
              <a:buChar char="»"/>
              <a:defRPr sz="1800"/>
            </a:lvl5pPr>
            <a:lvl6pPr indent="-342900" lvl="5" marL="2743200" algn="l">
              <a:lnSpc>
                <a:spcPct val="100000"/>
              </a:lnSpc>
              <a:spcBef>
                <a:spcPts val="360"/>
              </a:spcBef>
              <a:spcAft>
                <a:spcPts val="0"/>
              </a:spcAft>
              <a:buClr>
                <a:schemeClr val="dk1"/>
              </a:buClr>
              <a:buSzPts val="1800"/>
              <a:buFont typeface="Arial"/>
              <a:buChar char="»"/>
              <a:defRPr sz="1800"/>
            </a:lvl6pPr>
            <a:lvl7pPr indent="-342900" lvl="6" marL="3200400" algn="l">
              <a:lnSpc>
                <a:spcPct val="100000"/>
              </a:lnSpc>
              <a:spcBef>
                <a:spcPts val="360"/>
              </a:spcBef>
              <a:spcAft>
                <a:spcPts val="0"/>
              </a:spcAft>
              <a:buClr>
                <a:schemeClr val="dk1"/>
              </a:buClr>
              <a:buSzPts val="1800"/>
              <a:buFont typeface="Arial"/>
              <a:buChar char="»"/>
              <a:defRPr sz="1800"/>
            </a:lvl7pPr>
            <a:lvl8pPr indent="-342900" lvl="7" marL="3657600" algn="l">
              <a:lnSpc>
                <a:spcPct val="100000"/>
              </a:lnSpc>
              <a:spcBef>
                <a:spcPts val="360"/>
              </a:spcBef>
              <a:spcAft>
                <a:spcPts val="0"/>
              </a:spcAft>
              <a:buClr>
                <a:schemeClr val="dk1"/>
              </a:buClr>
              <a:buSzPts val="1800"/>
              <a:buFont typeface="Arial"/>
              <a:buChar char="»"/>
              <a:defRPr sz="1800"/>
            </a:lvl8pPr>
            <a:lvl9pPr indent="-342900" lvl="8" marL="4114800" algn="l">
              <a:lnSpc>
                <a:spcPct val="100000"/>
              </a:lnSpc>
              <a:spcBef>
                <a:spcPts val="360"/>
              </a:spcBef>
              <a:spcAft>
                <a:spcPts val="0"/>
              </a:spcAft>
              <a:buClr>
                <a:schemeClr val="dk1"/>
              </a:buClr>
              <a:buSzPts val="1800"/>
              <a:buFont typeface="Arial"/>
              <a:buChar char="»"/>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3" name="Shape 23"/>
        <p:cNvGrpSpPr/>
        <p:nvPr/>
      </p:nvGrpSpPr>
      <p:grpSpPr>
        <a:xfrm>
          <a:off x="0" y="0"/>
          <a:ext cx="0" cy="0"/>
          <a:chOff x="0" y="0"/>
          <a:chExt cx="0" cy="0"/>
        </a:xfrm>
      </p:grpSpPr>
      <p:sp>
        <p:nvSpPr>
          <p:cNvPr id="24" name="Google Shape;24;p7"/>
          <p:cNvSpPr txBox="1"/>
          <p:nvPr>
            <p:ph type="title"/>
          </p:nvPr>
        </p:nvSpPr>
        <p:spPr>
          <a:xfrm>
            <a:off x="457200" y="205979"/>
            <a:ext cx="8229600" cy="85725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9pPr>
          </a:lstStyle>
          <a:p/>
        </p:txBody>
      </p:sp>
      <p:sp>
        <p:nvSpPr>
          <p:cNvPr id="25" name="Google Shape;25;p7"/>
          <p:cNvSpPr txBox="1"/>
          <p:nvPr>
            <p:ph idx="1" type="body"/>
          </p:nvPr>
        </p:nvSpPr>
        <p:spPr>
          <a:xfrm>
            <a:off x="457200" y="1151338"/>
            <a:ext cx="4040188" cy="479822"/>
          </a:xfrm>
          <a:prstGeom prst="rect">
            <a:avLst/>
          </a:prstGeom>
          <a:noFill/>
          <a:ln>
            <a:noFill/>
          </a:ln>
        </p:spPr>
        <p:txBody>
          <a:bodyPr anchorCtr="0" anchor="b" bIns="44450" lIns="90475" spcFirstLastPara="1" rIns="90475" wrap="square" tIns="44450">
            <a:noAutofit/>
          </a:bodyPr>
          <a:lstStyle>
            <a:lvl1pPr indent="-228600" lvl="0" marL="457200" algn="l">
              <a:lnSpc>
                <a:spcPct val="100000"/>
              </a:lnSpc>
              <a:spcBef>
                <a:spcPts val="480"/>
              </a:spcBef>
              <a:spcAft>
                <a:spcPts val="0"/>
              </a:spcAft>
              <a:buSzPts val="1200"/>
              <a:buNone/>
              <a:defRPr b="1" sz="2400"/>
            </a:lvl1pPr>
            <a:lvl2pPr indent="-228600" lvl="1" marL="914400" algn="l">
              <a:lnSpc>
                <a:spcPct val="100000"/>
              </a:lnSpc>
              <a:spcBef>
                <a:spcPts val="400"/>
              </a:spcBef>
              <a:spcAft>
                <a:spcPts val="0"/>
              </a:spcAft>
              <a:buSzPts val="1500"/>
              <a:buNone/>
              <a:defRPr b="1" sz="2000"/>
            </a:lvl2pPr>
            <a:lvl3pPr indent="-228600" lvl="2" marL="1371600" algn="l">
              <a:lnSpc>
                <a:spcPct val="100000"/>
              </a:lnSpc>
              <a:spcBef>
                <a:spcPts val="360"/>
              </a:spcBef>
              <a:spcAft>
                <a:spcPts val="0"/>
              </a:spcAft>
              <a:buSzPts val="1134"/>
              <a:buNone/>
              <a:defRPr b="1" sz="1800"/>
            </a:lvl3pPr>
            <a:lvl4pPr indent="-228600" lvl="3" marL="1828800" algn="l">
              <a:lnSpc>
                <a:spcPct val="100000"/>
              </a:lnSpc>
              <a:spcBef>
                <a:spcPts val="320"/>
              </a:spcBef>
              <a:spcAft>
                <a:spcPts val="0"/>
              </a:spcAft>
              <a:buClr>
                <a:schemeClr val="dk1"/>
              </a:buClr>
              <a:buSzPts val="1600"/>
              <a:buFont typeface="Arial"/>
              <a:buNone/>
              <a:defRPr b="1" sz="1600"/>
            </a:lvl4pPr>
            <a:lvl5pPr indent="-228600" lvl="4" marL="2286000" algn="l">
              <a:lnSpc>
                <a:spcPct val="100000"/>
              </a:lnSpc>
              <a:spcBef>
                <a:spcPts val="320"/>
              </a:spcBef>
              <a:spcAft>
                <a:spcPts val="0"/>
              </a:spcAft>
              <a:buClr>
                <a:schemeClr val="dk1"/>
              </a:buClr>
              <a:buSzPts val="1600"/>
              <a:buFont typeface="Arial"/>
              <a:buNone/>
              <a:defRPr b="1" sz="1600"/>
            </a:lvl5pPr>
            <a:lvl6pPr indent="-228600" lvl="5" marL="2743200" algn="l">
              <a:lnSpc>
                <a:spcPct val="100000"/>
              </a:lnSpc>
              <a:spcBef>
                <a:spcPts val="320"/>
              </a:spcBef>
              <a:spcAft>
                <a:spcPts val="0"/>
              </a:spcAft>
              <a:buClr>
                <a:schemeClr val="dk1"/>
              </a:buClr>
              <a:buSzPts val="1600"/>
              <a:buFont typeface="Arial"/>
              <a:buNone/>
              <a:defRPr b="1" sz="1600"/>
            </a:lvl6pPr>
            <a:lvl7pPr indent="-228600" lvl="6" marL="3200400" algn="l">
              <a:lnSpc>
                <a:spcPct val="100000"/>
              </a:lnSpc>
              <a:spcBef>
                <a:spcPts val="320"/>
              </a:spcBef>
              <a:spcAft>
                <a:spcPts val="0"/>
              </a:spcAft>
              <a:buClr>
                <a:schemeClr val="dk1"/>
              </a:buClr>
              <a:buSzPts val="1600"/>
              <a:buFont typeface="Arial"/>
              <a:buNone/>
              <a:defRPr b="1" sz="1600"/>
            </a:lvl7pPr>
            <a:lvl8pPr indent="-228600" lvl="7" marL="3657600" algn="l">
              <a:lnSpc>
                <a:spcPct val="100000"/>
              </a:lnSpc>
              <a:spcBef>
                <a:spcPts val="320"/>
              </a:spcBef>
              <a:spcAft>
                <a:spcPts val="0"/>
              </a:spcAft>
              <a:buClr>
                <a:schemeClr val="dk1"/>
              </a:buClr>
              <a:buSzPts val="1600"/>
              <a:buFont typeface="Arial"/>
              <a:buNone/>
              <a:defRPr b="1" sz="1600"/>
            </a:lvl8pPr>
            <a:lvl9pPr indent="-228600" lvl="8" marL="4114800" algn="l">
              <a:lnSpc>
                <a:spcPct val="100000"/>
              </a:lnSpc>
              <a:spcBef>
                <a:spcPts val="320"/>
              </a:spcBef>
              <a:spcAft>
                <a:spcPts val="0"/>
              </a:spcAft>
              <a:buClr>
                <a:schemeClr val="dk1"/>
              </a:buClr>
              <a:buSzPts val="1600"/>
              <a:buFont typeface="Arial"/>
              <a:buNone/>
              <a:defRPr b="1" sz="1600"/>
            </a:lvl9pPr>
          </a:lstStyle>
          <a:p/>
        </p:txBody>
      </p:sp>
      <p:sp>
        <p:nvSpPr>
          <p:cNvPr id="26" name="Google Shape;26;p7"/>
          <p:cNvSpPr txBox="1"/>
          <p:nvPr>
            <p:ph idx="2" type="body"/>
          </p:nvPr>
        </p:nvSpPr>
        <p:spPr>
          <a:xfrm>
            <a:off x="457200" y="1631156"/>
            <a:ext cx="4040188" cy="2963466"/>
          </a:xfrm>
          <a:prstGeom prst="rect">
            <a:avLst/>
          </a:prstGeom>
          <a:noFill/>
          <a:ln>
            <a:noFill/>
          </a:ln>
        </p:spPr>
        <p:txBody>
          <a:bodyPr anchorCtr="0" anchor="t" bIns="44450" lIns="90475" spcFirstLastPara="1" rIns="90475" wrap="square" tIns="44450">
            <a:noAutofit/>
          </a:bodyPr>
          <a:lstStyle>
            <a:lvl1pPr indent="-304800" lvl="0" marL="457200" algn="l">
              <a:lnSpc>
                <a:spcPct val="100000"/>
              </a:lnSpc>
              <a:spcBef>
                <a:spcPts val="480"/>
              </a:spcBef>
              <a:spcAft>
                <a:spcPts val="0"/>
              </a:spcAft>
              <a:buSzPts val="1200"/>
              <a:buChar char="●"/>
              <a:defRPr sz="2400"/>
            </a:lvl1pPr>
            <a:lvl2pPr indent="-323850" lvl="1" marL="914400" algn="l">
              <a:lnSpc>
                <a:spcPct val="100000"/>
              </a:lnSpc>
              <a:spcBef>
                <a:spcPts val="400"/>
              </a:spcBef>
              <a:spcAft>
                <a:spcPts val="0"/>
              </a:spcAft>
              <a:buSzPts val="1500"/>
              <a:buChar char="−"/>
              <a:defRPr sz="2000"/>
            </a:lvl2pPr>
            <a:lvl3pPr indent="-300608" lvl="2" marL="1371600" algn="l">
              <a:lnSpc>
                <a:spcPct val="100000"/>
              </a:lnSpc>
              <a:spcBef>
                <a:spcPts val="360"/>
              </a:spcBef>
              <a:spcAft>
                <a:spcPts val="0"/>
              </a:spcAft>
              <a:buSzPts val="1134"/>
              <a:buChar char="●"/>
              <a:defRPr sz="1800"/>
            </a:lvl3pPr>
            <a:lvl4pPr indent="-330200" lvl="3" marL="1828800" algn="l">
              <a:lnSpc>
                <a:spcPct val="100000"/>
              </a:lnSpc>
              <a:spcBef>
                <a:spcPts val="320"/>
              </a:spcBef>
              <a:spcAft>
                <a:spcPts val="0"/>
              </a:spcAft>
              <a:buClr>
                <a:schemeClr val="dk1"/>
              </a:buClr>
              <a:buSzPts val="1600"/>
              <a:buFont typeface="Arial"/>
              <a:buChar char="–"/>
              <a:defRPr sz="1600"/>
            </a:lvl4pPr>
            <a:lvl5pPr indent="-330200" lvl="4" marL="2286000" algn="l">
              <a:lnSpc>
                <a:spcPct val="100000"/>
              </a:lnSpc>
              <a:spcBef>
                <a:spcPts val="320"/>
              </a:spcBef>
              <a:spcAft>
                <a:spcPts val="0"/>
              </a:spcAft>
              <a:buClr>
                <a:schemeClr val="dk1"/>
              </a:buClr>
              <a:buSzPts val="1600"/>
              <a:buFont typeface="Arial"/>
              <a:buChar char="»"/>
              <a:defRPr sz="1600"/>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
        <p:nvSpPr>
          <p:cNvPr id="27" name="Google Shape;27;p7"/>
          <p:cNvSpPr txBox="1"/>
          <p:nvPr>
            <p:ph idx="3" type="body"/>
          </p:nvPr>
        </p:nvSpPr>
        <p:spPr>
          <a:xfrm>
            <a:off x="4645033" y="1151338"/>
            <a:ext cx="4041775" cy="479822"/>
          </a:xfrm>
          <a:prstGeom prst="rect">
            <a:avLst/>
          </a:prstGeom>
          <a:noFill/>
          <a:ln>
            <a:noFill/>
          </a:ln>
        </p:spPr>
        <p:txBody>
          <a:bodyPr anchorCtr="0" anchor="b" bIns="44450" lIns="90475" spcFirstLastPara="1" rIns="90475" wrap="square" tIns="44450">
            <a:noAutofit/>
          </a:bodyPr>
          <a:lstStyle>
            <a:lvl1pPr indent="-228600" lvl="0" marL="457200" algn="l">
              <a:lnSpc>
                <a:spcPct val="100000"/>
              </a:lnSpc>
              <a:spcBef>
                <a:spcPts val="480"/>
              </a:spcBef>
              <a:spcAft>
                <a:spcPts val="0"/>
              </a:spcAft>
              <a:buSzPts val="1200"/>
              <a:buNone/>
              <a:defRPr b="1" sz="2400"/>
            </a:lvl1pPr>
            <a:lvl2pPr indent="-228600" lvl="1" marL="914400" algn="l">
              <a:lnSpc>
                <a:spcPct val="100000"/>
              </a:lnSpc>
              <a:spcBef>
                <a:spcPts val="400"/>
              </a:spcBef>
              <a:spcAft>
                <a:spcPts val="0"/>
              </a:spcAft>
              <a:buSzPts val="1500"/>
              <a:buNone/>
              <a:defRPr b="1" sz="2000"/>
            </a:lvl2pPr>
            <a:lvl3pPr indent="-228600" lvl="2" marL="1371600" algn="l">
              <a:lnSpc>
                <a:spcPct val="100000"/>
              </a:lnSpc>
              <a:spcBef>
                <a:spcPts val="360"/>
              </a:spcBef>
              <a:spcAft>
                <a:spcPts val="0"/>
              </a:spcAft>
              <a:buSzPts val="1134"/>
              <a:buNone/>
              <a:defRPr b="1" sz="1800"/>
            </a:lvl3pPr>
            <a:lvl4pPr indent="-228600" lvl="3" marL="1828800" algn="l">
              <a:lnSpc>
                <a:spcPct val="100000"/>
              </a:lnSpc>
              <a:spcBef>
                <a:spcPts val="320"/>
              </a:spcBef>
              <a:spcAft>
                <a:spcPts val="0"/>
              </a:spcAft>
              <a:buClr>
                <a:schemeClr val="dk1"/>
              </a:buClr>
              <a:buSzPts val="1600"/>
              <a:buFont typeface="Arial"/>
              <a:buNone/>
              <a:defRPr b="1" sz="1600"/>
            </a:lvl4pPr>
            <a:lvl5pPr indent="-228600" lvl="4" marL="2286000" algn="l">
              <a:lnSpc>
                <a:spcPct val="100000"/>
              </a:lnSpc>
              <a:spcBef>
                <a:spcPts val="320"/>
              </a:spcBef>
              <a:spcAft>
                <a:spcPts val="0"/>
              </a:spcAft>
              <a:buClr>
                <a:schemeClr val="dk1"/>
              </a:buClr>
              <a:buSzPts val="1600"/>
              <a:buFont typeface="Arial"/>
              <a:buNone/>
              <a:defRPr b="1" sz="1600"/>
            </a:lvl5pPr>
            <a:lvl6pPr indent="-228600" lvl="5" marL="2743200" algn="l">
              <a:lnSpc>
                <a:spcPct val="100000"/>
              </a:lnSpc>
              <a:spcBef>
                <a:spcPts val="320"/>
              </a:spcBef>
              <a:spcAft>
                <a:spcPts val="0"/>
              </a:spcAft>
              <a:buClr>
                <a:schemeClr val="dk1"/>
              </a:buClr>
              <a:buSzPts val="1600"/>
              <a:buFont typeface="Arial"/>
              <a:buNone/>
              <a:defRPr b="1" sz="1600"/>
            </a:lvl6pPr>
            <a:lvl7pPr indent="-228600" lvl="6" marL="3200400" algn="l">
              <a:lnSpc>
                <a:spcPct val="100000"/>
              </a:lnSpc>
              <a:spcBef>
                <a:spcPts val="320"/>
              </a:spcBef>
              <a:spcAft>
                <a:spcPts val="0"/>
              </a:spcAft>
              <a:buClr>
                <a:schemeClr val="dk1"/>
              </a:buClr>
              <a:buSzPts val="1600"/>
              <a:buFont typeface="Arial"/>
              <a:buNone/>
              <a:defRPr b="1" sz="1600"/>
            </a:lvl7pPr>
            <a:lvl8pPr indent="-228600" lvl="7" marL="3657600" algn="l">
              <a:lnSpc>
                <a:spcPct val="100000"/>
              </a:lnSpc>
              <a:spcBef>
                <a:spcPts val="320"/>
              </a:spcBef>
              <a:spcAft>
                <a:spcPts val="0"/>
              </a:spcAft>
              <a:buClr>
                <a:schemeClr val="dk1"/>
              </a:buClr>
              <a:buSzPts val="1600"/>
              <a:buFont typeface="Arial"/>
              <a:buNone/>
              <a:defRPr b="1" sz="1600"/>
            </a:lvl8pPr>
            <a:lvl9pPr indent="-228600" lvl="8" marL="4114800" algn="l">
              <a:lnSpc>
                <a:spcPct val="100000"/>
              </a:lnSpc>
              <a:spcBef>
                <a:spcPts val="320"/>
              </a:spcBef>
              <a:spcAft>
                <a:spcPts val="0"/>
              </a:spcAft>
              <a:buClr>
                <a:schemeClr val="dk1"/>
              </a:buClr>
              <a:buSzPts val="1600"/>
              <a:buFont typeface="Arial"/>
              <a:buNone/>
              <a:defRPr b="1" sz="1600"/>
            </a:lvl9pPr>
          </a:lstStyle>
          <a:p/>
        </p:txBody>
      </p:sp>
      <p:sp>
        <p:nvSpPr>
          <p:cNvPr id="28" name="Google Shape;28;p7"/>
          <p:cNvSpPr txBox="1"/>
          <p:nvPr>
            <p:ph idx="4" type="body"/>
          </p:nvPr>
        </p:nvSpPr>
        <p:spPr>
          <a:xfrm>
            <a:off x="4645033" y="1631156"/>
            <a:ext cx="4041775" cy="2963466"/>
          </a:xfrm>
          <a:prstGeom prst="rect">
            <a:avLst/>
          </a:prstGeom>
          <a:noFill/>
          <a:ln>
            <a:noFill/>
          </a:ln>
        </p:spPr>
        <p:txBody>
          <a:bodyPr anchorCtr="0" anchor="t" bIns="44450" lIns="90475" spcFirstLastPara="1" rIns="90475" wrap="square" tIns="44450">
            <a:noAutofit/>
          </a:bodyPr>
          <a:lstStyle>
            <a:lvl1pPr indent="-304800" lvl="0" marL="457200" algn="l">
              <a:lnSpc>
                <a:spcPct val="100000"/>
              </a:lnSpc>
              <a:spcBef>
                <a:spcPts val="480"/>
              </a:spcBef>
              <a:spcAft>
                <a:spcPts val="0"/>
              </a:spcAft>
              <a:buSzPts val="1200"/>
              <a:buChar char="●"/>
              <a:defRPr sz="2400"/>
            </a:lvl1pPr>
            <a:lvl2pPr indent="-323850" lvl="1" marL="914400" algn="l">
              <a:lnSpc>
                <a:spcPct val="100000"/>
              </a:lnSpc>
              <a:spcBef>
                <a:spcPts val="400"/>
              </a:spcBef>
              <a:spcAft>
                <a:spcPts val="0"/>
              </a:spcAft>
              <a:buSzPts val="1500"/>
              <a:buChar char="−"/>
              <a:defRPr sz="2000"/>
            </a:lvl2pPr>
            <a:lvl3pPr indent="-300608" lvl="2" marL="1371600" algn="l">
              <a:lnSpc>
                <a:spcPct val="100000"/>
              </a:lnSpc>
              <a:spcBef>
                <a:spcPts val="360"/>
              </a:spcBef>
              <a:spcAft>
                <a:spcPts val="0"/>
              </a:spcAft>
              <a:buSzPts val="1134"/>
              <a:buChar char="●"/>
              <a:defRPr sz="1800"/>
            </a:lvl3pPr>
            <a:lvl4pPr indent="-330200" lvl="3" marL="1828800" algn="l">
              <a:lnSpc>
                <a:spcPct val="100000"/>
              </a:lnSpc>
              <a:spcBef>
                <a:spcPts val="320"/>
              </a:spcBef>
              <a:spcAft>
                <a:spcPts val="0"/>
              </a:spcAft>
              <a:buClr>
                <a:schemeClr val="dk1"/>
              </a:buClr>
              <a:buSzPts val="1600"/>
              <a:buFont typeface="Arial"/>
              <a:buChar char="–"/>
              <a:defRPr sz="1600"/>
            </a:lvl4pPr>
            <a:lvl5pPr indent="-330200" lvl="4" marL="2286000" algn="l">
              <a:lnSpc>
                <a:spcPct val="100000"/>
              </a:lnSpc>
              <a:spcBef>
                <a:spcPts val="320"/>
              </a:spcBef>
              <a:spcAft>
                <a:spcPts val="0"/>
              </a:spcAft>
              <a:buClr>
                <a:schemeClr val="dk1"/>
              </a:buClr>
              <a:buSzPts val="1600"/>
              <a:buFont typeface="Arial"/>
              <a:buChar char="»"/>
              <a:defRPr sz="1600"/>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8"/>
          <p:cNvSpPr txBox="1"/>
          <p:nvPr>
            <p:ph type="title"/>
          </p:nvPr>
        </p:nvSpPr>
        <p:spPr>
          <a:xfrm>
            <a:off x="457200" y="205979"/>
            <a:ext cx="8229600" cy="85725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1" name="Shape 31"/>
        <p:cNvGrpSpPr/>
        <p:nvPr/>
      </p:nvGrpSpPr>
      <p:grpSpPr>
        <a:xfrm>
          <a:off x="0" y="0"/>
          <a:ext cx="0" cy="0"/>
          <a:chOff x="0" y="0"/>
          <a:chExt cx="0" cy="0"/>
        </a:xfrm>
      </p:grpSpPr>
      <p:sp>
        <p:nvSpPr>
          <p:cNvPr id="32" name="Google Shape;32;p9"/>
          <p:cNvSpPr txBox="1"/>
          <p:nvPr>
            <p:ph type="title"/>
          </p:nvPr>
        </p:nvSpPr>
        <p:spPr>
          <a:xfrm>
            <a:off x="457218" y="204790"/>
            <a:ext cx="3008313" cy="871538"/>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20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9pPr>
          </a:lstStyle>
          <a:p/>
        </p:txBody>
      </p:sp>
      <p:sp>
        <p:nvSpPr>
          <p:cNvPr id="33" name="Google Shape;33;p9"/>
          <p:cNvSpPr txBox="1"/>
          <p:nvPr>
            <p:ph idx="1" type="body"/>
          </p:nvPr>
        </p:nvSpPr>
        <p:spPr>
          <a:xfrm>
            <a:off x="3575050" y="204789"/>
            <a:ext cx="5111750" cy="4389835"/>
          </a:xfrm>
          <a:prstGeom prst="rect">
            <a:avLst/>
          </a:prstGeom>
          <a:noFill/>
          <a:ln>
            <a:noFill/>
          </a:ln>
        </p:spPr>
        <p:txBody>
          <a:bodyPr anchorCtr="0" anchor="t" bIns="44450" lIns="90475" spcFirstLastPara="1" rIns="90475" wrap="square" tIns="44450">
            <a:noAutofit/>
          </a:bodyPr>
          <a:lstStyle>
            <a:lvl1pPr indent="-330200" lvl="0" marL="457200" algn="l">
              <a:lnSpc>
                <a:spcPct val="100000"/>
              </a:lnSpc>
              <a:spcBef>
                <a:spcPts val="640"/>
              </a:spcBef>
              <a:spcAft>
                <a:spcPts val="0"/>
              </a:spcAft>
              <a:buSzPts val="1600"/>
              <a:buChar char="●"/>
              <a:defRPr sz="3200"/>
            </a:lvl1pPr>
            <a:lvl2pPr indent="-361950" lvl="1" marL="914400" algn="l">
              <a:lnSpc>
                <a:spcPct val="100000"/>
              </a:lnSpc>
              <a:spcBef>
                <a:spcPts val="560"/>
              </a:spcBef>
              <a:spcAft>
                <a:spcPts val="0"/>
              </a:spcAft>
              <a:buSzPts val="2100"/>
              <a:buChar char="−"/>
              <a:defRPr sz="2800"/>
            </a:lvl2pPr>
            <a:lvl3pPr indent="-324611" lvl="2" marL="1371600" algn="l">
              <a:lnSpc>
                <a:spcPct val="100000"/>
              </a:lnSpc>
              <a:spcBef>
                <a:spcPts val="480"/>
              </a:spcBef>
              <a:spcAft>
                <a:spcPts val="0"/>
              </a:spcAft>
              <a:buSzPts val="1512"/>
              <a:buChar char="●"/>
              <a:defRPr sz="2400"/>
            </a:lvl3pPr>
            <a:lvl4pPr indent="-355600" lvl="3" marL="1828800" algn="l">
              <a:lnSpc>
                <a:spcPct val="100000"/>
              </a:lnSpc>
              <a:spcBef>
                <a:spcPts val="400"/>
              </a:spcBef>
              <a:spcAft>
                <a:spcPts val="0"/>
              </a:spcAft>
              <a:buClr>
                <a:schemeClr val="dk1"/>
              </a:buClr>
              <a:buSzPts val="2000"/>
              <a:buFont typeface="Arial"/>
              <a:buChar char="–"/>
              <a:defRPr sz="2000"/>
            </a:lvl4pPr>
            <a:lvl5pPr indent="-355600" lvl="4" marL="2286000" algn="l">
              <a:lnSpc>
                <a:spcPct val="100000"/>
              </a:lnSpc>
              <a:spcBef>
                <a:spcPts val="400"/>
              </a:spcBef>
              <a:spcAft>
                <a:spcPts val="0"/>
              </a:spcAft>
              <a:buClr>
                <a:schemeClr val="dk1"/>
              </a:buClr>
              <a:buSzPts val="2000"/>
              <a:buFont typeface="Arial"/>
              <a:buChar char="»"/>
              <a:defRPr sz="2000"/>
            </a:lvl5pPr>
            <a:lvl6pPr indent="-355600" lvl="5" marL="2743200" algn="l">
              <a:lnSpc>
                <a:spcPct val="100000"/>
              </a:lnSpc>
              <a:spcBef>
                <a:spcPts val="400"/>
              </a:spcBef>
              <a:spcAft>
                <a:spcPts val="0"/>
              </a:spcAft>
              <a:buClr>
                <a:schemeClr val="dk1"/>
              </a:buClr>
              <a:buSzPts val="2000"/>
              <a:buFont typeface="Arial"/>
              <a:buChar char="»"/>
              <a:defRPr sz="2000"/>
            </a:lvl6pPr>
            <a:lvl7pPr indent="-355600" lvl="6" marL="3200400" algn="l">
              <a:lnSpc>
                <a:spcPct val="100000"/>
              </a:lnSpc>
              <a:spcBef>
                <a:spcPts val="400"/>
              </a:spcBef>
              <a:spcAft>
                <a:spcPts val="0"/>
              </a:spcAft>
              <a:buClr>
                <a:schemeClr val="dk1"/>
              </a:buClr>
              <a:buSzPts val="2000"/>
              <a:buFont typeface="Arial"/>
              <a:buChar char="»"/>
              <a:defRPr sz="2000"/>
            </a:lvl7pPr>
            <a:lvl8pPr indent="-355600" lvl="7" marL="3657600" algn="l">
              <a:lnSpc>
                <a:spcPct val="100000"/>
              </a:lnSpc>
              <a:spcBef>
                <a:spcPts val="400"/>
              </a:spcBef>
              <a:spcAft>
                <a:spcPts val="0"/>
              </a:spcAft>
              <a:buClr>
                <a:schemeClr val="dk1"/>
              </a:buClr>
              <a:buSzPts val="2000"/>
              <a:buFont typeface="Arial"/>
              <a:buChar char="»"/>
              <a:defRPr sz="2000"/>
            </a:lvl8pPr>
            <a:lvl9pPr indent="-355600" lvl="8" marL="4114800" algn="l">
              <a:lnSpc>
                <a:spcPct val="100000"/>
              </a:lnSpc>
              <a:spcBef>
                <a:spcPts val="400"/>
              </a:spcBef>
              <a:spcAft>
                <a:spcPts val="0"/>
              </a:spcAft>
              <a:buClr>
                <a:schemeClr val="dk1"/>
              </a:buClr>
              <a:buSzPts val="2000"/>
              <a:buFont typeface="Arial"/>
              <a:buChar char="»"/>
              <a:defRPr sz="2000"/>
            </a:lvl9pPr>
          </a:lstStyle>
          <a:p/>
        </p:txBody>
      </p:sp>
      <p:sp>
        <p:nvSpPr>
          <p:cNvPr id="34" name="Google Shape;34;p9"/>
          <p:cNvSpPr txBox="1"/>
          <p:nvPr>
            <p:ph idx="2" type="body"/>
          </p:nvPr>
        </p:nvSpPr>
        <p:spPr>
          <a:xfrm>
            <a:off x="457218" y="1076328"/>
            <a:ext cx="3008313" cy="3518297"/>
          </a:xfrm>
          <a:prstGeom prst="rect">
            <a:avLst/>
          </a:prstGeom>
          <a:noFill/>
          <a:ln>
            <a:noFill/>
          </a:ln>
        </p:spPr>
        <p:txBody>
          <a:bodyPr anchorCtr="0" anchor="t" bIns="44450" lIns="90475" spcFirstLastPara="1" rIns="90475" wrap="square" tIns="44450">
            <a:noAutofit/>
          </a:bodyPr>
          <a:lstStyle>
            <a:lvl1pPr indent="-228600" lvl="0" marL="457200" algn="l">
              <a:lnSpc>
                <a:spcPct val="100000"/>
              </a:lnSpc>
              <a:spcBef>
                <a:spcPts val="280"/>
              </a:spcBef>
              <a:spcAft>
                <a:spcPts val="0"/>
              </a:spcAft>
              <a:buSzPts val="700"/>
              <a:buNone/>
              <a:defRPr sz="1400"/>
            </a:lvl1pPr>
            <a:lvl2pPr indent="-228600" lvl="1" marL="914400" algn="l">
              <a:lnSpc>
                <a:spcPct val="100000"/>
              </a:lnSpc>
              <a:spcBef>
                <a:spcPts val="240"/>
              </a:spcBef>
              <a:spcAft>
                <a:spcPts val="0"/>
              </a:spcAft>
              <a:buSzPts val="900"/>
              <a:buNone/>
              <a:defRPr sz="1200"/>
            </a:lvl2pPr>
            <a:lvl3pPr indent="-228600" lvl="2" marL="1371600" algn="l">
              <a:lnSpc>
                <a:spcPct val="100000"/>
              </a:lnSpc>
              <a:spcBef>
                <a:spcPts val="200"/>
              </a:spcBef>
              <a:spcAft>
                <a:spcPts val="0"/>
              </a:spcAft>
              <a:buSzPts val="630"/>
              <a:buNone/>
              <a:defRPr sz="1000"/>
            </a:lvl3pPr>
            <a:lvl4pPr indent="-228600" lvl="3" marL="1828800" algn="l">
              <a:lnSpc>
                <a:spcPct val="100000"/>
              </a:lnSpc>
              <a:spcBef>
                <a:spcPts val="180"/>
              </a:spcBef>
              <a:spcAft>
                <a:spcPts val="0"/>
              </a:spcAft>
              <a:buClr>
                <a:schemeClr val="dk1"/>
              </a:buClr>
              <a:buSzPts val="900"/>
              <a:buFont typeface="Arial"/>
              <a:buNone/>
              <a:defRPr sz="900"/>
            </a:lvl4pPr>
            <a:lvl5pPr indent="-228600" lvl="4" marL="2286000" algn="l">
              <a:lnSpc>
                <a:spcPct val="100000"/>
              </a:lnSpc>
              <a:spcBef>
                <a:spcPts val="180"/>
              </a:spcBef>
              <a:spcAft>
                <a:spcPts val="0"/>
              </a:spcAft>
              <a:buClr>
                <a:schemeClr val="dk1"/>
              </a:buClr>
              <a:buSzPts val="900"/>
              <a:buFont typeface="Arial"/>
              <a:buNone/>
              <a:defRPr sz="900"/>
            </a:lvl5pPr>
            <a:lvl6pPr indent="-228600" lvl="5" marL="2743200" algn="l">
              <a:lnSpc>
                <a:spcPct val="100000"/>
              </a:lnSpc>
              <a:spcBef>
                <a:spcPts val="180"/>
              </a:spcBef>
              <a:spcAft>
                <a:spcPts val="0"/>
              </a:spcAft>
              <a:buClr>
                <a:schemeClr val="dk1"/>
              </a:buClr>
              <a:buSzPts val="900"/>
              <a:buFont typeface="Arial"/>
              <a:buNone/>
              <a:defRPr sz="900"/>
            </a:lvl6pPr>
            <a:lvl7pPr indent="-228600" lvl="6" marL="3200400" algn="l">
              <a:lnSpc>
                <a:spcPct val="100000"/>
              </a:lnSpc>
              <a:spcBef>
                <a:spcPts val="180"/>
              </a:spcBef>
              <a:spcAft>
                <a:spcPts val="0"/>
              </a:spcAft>
              <a:buClr>
                <a:schemeClr val="dk1"/>
              </a:buClr>
              <a:buSzPts val="900"/>
              <a:buFont typeface="Arial"/>
              <a:buNone/>
              <a:defRPr sz="900"/>
            </a:lvl7pPr>
            <a:lvl8pPr indent="-228600" lvl="7" marL="3657600" algn="l">
              <a:lnSpc>
                <a:spcPct val="100000"/>
              </a:lnSpc>
              <a:spcBef>
                <a:spcPts val="180"/>
              </a:spcBef>
              <a:spcAft>
                <a:spcPts val="0"/>
              </a:spcAft>
              <a:buClr>
                <a:schemeClr val="dk1"/>
              </a:buClr>
              <a:buSzPts val="900"/>
              <a:buFont typeface="Arial"/>
              <a:buNone/>
              <a:defRPr sz="900"/>
            </a:lvl8pPr>
            <a:lvl9pPr indent="-228600" lvl="8" marL="4114800" algn="l">
              <a:lnSpc>
                <a:spcPct val="100000"/>
              </a:lnSpc>
              <a:spcBef>
                <a:spcPts val="180"/>
              </a:spcBef>
              <a:spcAft>
                <a:spcPts val="0"/>
              </a:spcAft>
              <a:buClr>
                <a:schemeClr val="dk1"/>
              </a:buClr>
              <a:buSzPts val="900"/>
              <a:buFont typeface="Arial"/>
              <a:buNone/>
              <a:defRPr sz="9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5" name="Shape 35"/>
        <p:cNvGrpSpPr/>
        <p:nvPr/>
      </p:nvGrpSpPr>
      <p:grpSpPr>
        <a:xfrm>
          <a:off x="0" y="0"/>
          <a:ext cx="0" cy="0"/>
          <a:chOff x="0" y="0"/>
          <a:chExt cx="0" cy="0"/>
        </a:xfrm>
      </p:grpSpPr>
      <p:sp>
        <p:nvSpPr>
          <p:cNvPr id="36" name="Google Shape;36;p10"/>
          <p:cNvSpPr txBox="1"/>
          <p:nvPr>
            <p:ph type="title"/>
          </p:nvPr>
        </p:nvSpPr>
        <p:spPr>
          <a:xfrm>
            <a:off x="1792288" y="3600451"/>
            <a:ext cx="5486400" cy="425054"/>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20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9pPr>
          </a:lstStyle>
          <a:p/>
        </p:txBody>
      </p:sp>
      <p:sp>
        <p:nvSpPr>
          <p:cNvPr id="37" name="Google Shape;37;p10"/>
          <p:cNvSpPr/>
          <p:nvPr>
            <p:ph idx="2" type="pic"/>
          </p:nvPr>
        </p:nvSpPr>
        <p:spPr>
          <a:xfrm>
            <a:off x="1792288" y="459581"/>
            <a:ext cx="5486400" cy="3086100"/>
          </a:xfrm>
          <a:prstGeom prst="rect">
            <a:avLst/>
          </a:prstGeom>
          <a:noFill/>
          <a:ln>
            <a:noFill/>
          </a:ln>
        </p:spPr>
      </p:sp>
      <p:sp>
        <p:nvSpPr>
          <p:cNvPr id="38" name="Google Shape;38;p10"/>
          <p:cNvSpPr txBox="1"/>
          <p:nvPr>
            <p:ph idx="1" type="body"/>
          </p:nvPr>
        </p:nvSpPr>
        <p:spPr>
          <a:xfrm>
            <a:off x="1792288" y="4025504"/>
            <a:ext cx="5486400" cy="603647"/>
          </a:xfrm>
          <a:prstGeom prst="rect">
            <a:avLst/>
          </a:prstGeom>
          <a:noFill/>
          <a:ln>
            <a:noFill/>
          </a:ln>
        </p:spPr>
        <p:txBody>
          <a:bodyPr anchorCtr="0" anchor="t" bIns="44450" lIns="90475" spcFirstLastPara="1" rIns="90475" wrap="square" tIns="44450">
            <a:noAutofit/>
          </a:bodyPr>
          <a:lstStyle>
            <a:lvl1pPr indent="-228600" lvl="0" marL="457200" algn="l">
              <a:lnSpc>
                <a:spcPct val="100000"/>
              </a:lnSpc>
              <a:spcBef>
                <a:spcPts val="280"/>
              </a:spcBef>
              <a:spcAft>
                <a:spcPts val="0"/>
              </a:spcAft>
              <a:buSzPts val="700"/>
              <a:buNone/>
              <a:defRPr sz="1400"/>
            </a:lvl1pPr>
            <a:lvl2pPr indent="-228600" lvl="1" marL="914400" algn="l">
              <a:lnSpc>
                <a:spcPct val="100000"/>
              </a:lnSpc>
              <a:spcBef>
                <a:spcPts val="240"/>
              </a:spcBef>
              <a:spcAft>
                <a:spcPts val="0"/>
              </a:spcAft>
              <a:buSzPts val="900"/>
              <a:buNone/>
              <a:defRPr sz="1200"/>
            </a:lvl2pPr>
            <a:lvl3pPr indent="-228600" lvl="2" marL="1371600" algn="l">
              <a:lnSpc>
                <a:spcPct val="100000"/>
              </a:lnSpc>
              <a:spcBef>
                <a:spcPts val="200"/>
              </a:spcBef>
              <a:spcAft>
                <a:spcPts val="0"/>
              </a:spcAft>
              <a:buSzPts val="630"/>
              <a:buNone/>
              <a:defRPr sz="1000"/>
            </a:lvl3pPr>
            <a:lvl4pPr indent="-228600" lvl="3" marL="1828800" algn="l">
              <a:lnSpc>
                <a:spcPct val="100000"/>
              </a:lnSpc>
              <a:spcBef>
                <a:spcPts val="180"/>
              </a:spcBef>
              <a:spcAft>
                <a:spcPts val="0"/>
              </a:spcAft>
              <a:buClr>
                <a:schemeClr val="dk1"/>
              </a:buClr>
              <a:buSzPts val="900"/>
              <a:buFont typeface="Arial"/>
              <a:buNone/>
              <a:defRPr sz="900"/>
            </a:lvl4pPr>
            <a:lvl5pPr indent="-228600" lvl="4" marL="2286000" algn="l">
              <a:lnSpc>
                <a:spcPct val="100000"/>
              </a:lnSpc>
              <a:spcBef>
                <a:spcPts val="180"/>
              </a:spcBef>
              <a:spcAft>
                <a:spcPts val="0"/>
              </a:spcAft>
              <a:buClr>
                <a:schemeClr val="dk1"/>
              </a:buClr>
              <a:buSzPts val="900"/>
              <a:buFont typeface="Arial"/>
              <a:buNone/>
              <a:defRPr sz="900"/>
            </a:lvl5pPr>
            <a:lvl6pPr indent="-228600" lvl="5" marL="2743200" algn="l">
              <a:lnSpc>
                <a:spcPct val="100000"/>
              </a:lnSpc>
              <a:spcBef>
                <a:spcPts val="180"/>
              </a:spcBef>
              <a:spcAft>
                <a:spcPts val="0"/>
              </a:spcAft>
              <a:buClr>
                <a:schemeClr val="dk1"/>
              </a:buClr>
              <a:buSzPts val="900"/>
              <a:buFont typeface="Arial"/>
              <a:buNone/>
              <a:defRPr sz="900"/>
            </a:lvl6pPr>
            <a:lvl7pPr indent="-228600" lvl="6" marL="3200400" algn="l">
              <a:lnSpc>
                <a:spcPct val="100000"/>
              </a:lnSpc>
              <a:spcBef>
                <a:spcPts val="180"/>
              </a:spcBef>
              <a:spcAft>
                <a:spcPts val="0"/>
              </a:spcAft>
              <a:buClr>
                <a:schemeClr val="dk1"/>
              </a:buClr>
              <a:buSzPts val="900"/>
              <a:buFont typeface="Arial"/>
              <a:buNone/>
              <a:defRPr sz="900"/>
            </a:lvl7pPr>
            <a:lvl8pPr indent="-228600" lvl="7" marL="3657600" algn="l">
              <a:lnSpc>
                <a:spcPct val="100000"/>
              </a:lnSpc>
              <a:spcBef>
                <a:spcPts val="180"/>
              </a:spcBef>
              <a:spcAft>
                <a:spcPts val="0"/>
              </a:spcAft>
              <a:buClr>
                <a:schemeClr val="dk1"/>
              </a:buClr>
              <a:buSzPts val="900"/>
              <a:buFont typeface="Arial"/>
              <a:buNone/>
              <a:defRPr sz="900"/>
            </a:lvl8pPr>
            <a:lvl9pPr indent="-228600" lvl="8" marL="4114800" algn="l">
              <a:lnSpc>
                <a:spcPct val="100000"/>
              </a:lnSpc>
              <a:spcBef>
                <a:spcPts val="180"/>
              </a:spcBef>
              <a:spcAft>
                <a:spcPts val="0"/>
              </a:spcAft>
              <a:buClr>
                <a:schemeClr val="dk1"/>
              </a:buClr>
              <a:buSzPts val="900"/>
              <a:buFont typeface="Arial"/>
              <a:buNone/>
              <a:defRPr sz="9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3.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3" Type="http://schemas.openxmlformats.org/officeDocument/2006/relationships/slideLayout" Target="../slideLayouts/slideLayout35.xml"/><Relationship Id="rId12" Type="http://schemas.openxmlformats.org/officeDocument/2006/relationships/slideLayout" Target="../slideLayouts/slideLayout34.xml"/><Relationship Id="rId1" Type="http://schemas.openxmlformats.org/officeDocument/2006/relationships/image" Target="../media/image3.png"/><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 name="Shape 6"/>
        <p:cNvGrpSpPr/>
        <p:nvPr/>
      </p:nvGrpSpPr>
      <p:grpSpPr>
        <a:xfrm>
          <a:off x="0" y="0"/>
          <a:ext cx="0" cy="0"/>
          <a:chOff x="0" y="0"/>
          <a:chExt cx="0" cy="0"/>
        </a:xfrm>
      </p:grpSpPr>
      <p:sp>
        <p:nvSpPr>
          <p:cNvPr id="7" name="Google Shape;7;p1"/>
          <p:cNvSpPr/>
          <p:nvPr/>
        </p:nvSpPr>
        <p:spPr>
          <a:xfrm>
            <a:off x="4343400" y="4743450"/>
            <a:ext cx="533400" cy="274638"/>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dk1"/>
                </a:solidFill>
                <a:latin typeface="Arial"/>
                <a:ea typeface="Arial"/>
                <a:cs typeface="Arial"/>
                <a:sym typeface="Arial"/>
              </a:rPr>
              <a:t>‹#›</a:t>
            </a:fld>
            <a:endParaRPr b="1" i="0" sz="1200" u="none" cap="none" strike="noStrike">
              <a:solidFill>
                <a:schemeClr val="dk1"/>
              </a:solidFill>
              <a:latin typeface="Arial"/>
              <a:ea typeface="Arial"/>
              <a:cs typeface="Arial"/>
              <a:sym typeface="Arial"/>
            </a:endParaRPr>
          </a:p>
        </p:txBody>
      </p:sp>
      <p:sp>
        <p:nvSpPr>
          <p:cNvPr id="8" name="Google Shape;8;p1"/>
          <p:cNvSpPr txBox="1"/>
          <p:nvPr>
            <p:ph idx="1" type="body"/>
          </p:nvPr>
        </p:nvSpPr>
        <p:spPr>
          <a:xfrm>
            <a:off x="685800" y="914400"/>
            <a:ext cx="8001000" cy="3543300"/>
          </a:xfrm>
          <a:prstGeom prst="rect">
            <a:avLst/>
          </a:prstGeom>
          <a:noFill/>
          <a:ln>
            <a:noFill/>
          </a:ln>
        </p:spPr>
        <p:txBody>
          <a:bodyPr anchorCtr="0" anchor="t" bIns="44450" lIns="90475" spcFirstLastPara="1" rIns="90475" wrap="square" tIns="44450">
            <a:noAutofit/>
          </a:bodyPr>
          <a:lstStyle>
            <a:lvl1pPr indent="-285750" lvl="0" marL="457200" marR="0" rtl="0" algn="l">
              <a:lnSpc>
                <a:spcPct val="100000"/>
              </a:lnSpc>
              <a:spcBef>
                <a:spcPts val="360"/>
              </a:spcBef>
              <a:spcAft>
                <a:spcPts val="0"/>
              </a:spcAft>
              <a:buClr>
                <a:schemeClr val="dk1"/>
              </a:buClr>
              <a:buSzPts val="900"/>
              <a:buFont typeface="Arial"/>
              <a:buChar char="●"/>
              <a:defRPr b="0" i="0" sz="1800" u="none" cap="none" strike="noStrike">
                <a:solidFill>
                  <a:schemeClr val="dk1"/>
                </a:solidFill>
                <a:latin typeface="Arial"/>
                <a:ea typeface="Arial"/>
                <a:cs typeface="Arial"/>
                <a:sym typeface="Arial"/>
              </a:defRPr>
            </a:lvl1pPr>
            <a:lvl2pPr indent="-314325" lvl="1" marL="914400" marR="0" rtl="0" algn="l">
              <a:lnSpc>
                <a:spcPct val="100000"/>
              </a:lnSpc>
              <a:spcBef>
                <a:spcPts val="360"/>
              </a:spcBef>
              <a:spcAft>
                <a:spcPts val="0"/>
              </a:spcAft>
              <a:buClr>
                <a:schemeClr val="dk1"/>
              </a:buClr>
              <a:buSzPts val="1350"/>
              <a:buFont typeface="Noto Sans Symbols"/>
              <a:buChar char="−"/>
              <a:defRPr b="0" i="0" sz="1800" u="none" cap="none" strike="noStrike">
                <a:solidFill>
                  <a:schemeClr val="dk1"/>
                </a:solidFill>
                <a:latin typeface="Arial"/>
                <a:ea typeface="Arial"/>
                <a:cs typeface="Arial"/>
                <a:sym typeface="Arial"/>
              </a:defRPr>
            </a:lvl2pPr>
            <a:lvl3pPr indent="-300608" lvl="2" marL="1371600" marR="0" rtl="0" algn="l">
              <a:lnSpc>
                <a:spcPct val="100000"/>
              </a:lnSpc>
              <a:spcBef>
                <a:spcPts val="360"/>
              </a:spcBef>
              <a:spcAft>
                <a:spcPts val="0"/>
              </a:spcAft>
              <a:buClr>
                <a:schemeClr val="dk1"/>
              </a:buClr>
              <a:buSzPts val="1134"/>
              <a:buFont typeface="Noto Sans Symbols"/>
              <a:buChar char="●"/>
              <a:defRPr b="0" i="0" sz="18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 name="Shape 45"/>
        <p:cNvGrpSpPr/>
        <p:nvPr/>
      </p:nvGrpSpPr>
      <p:grpSpPr>
        <a:xfrm>
          <a:off x="0" y="0"/>
          <a:ext cx="0" cy="0"/>
          <a:chOff x="0" y="0"/>
          <a:chExt cx="0" cy="0"/>
        </a:xfrm>
      </p:grpSpPr>
      <p:sp>
        <p:nvSpPr>
          <p:cNvPr id="46" name="Google Shape;46;p13"/>
          <p:cNvSpPr txBox="1"/>
          <p:nvPr>
            <p:ph type="title"/>
          </p:nvPr>
        </p:nvSpPr>
        <p:spPr>
          <a:xfrm>
            <a:off x="457200" y="206375"/>
            <a:ext cx="8229600" cy="85725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900" u="none" cap="none" strike="noStrike">
                <a:solidFill>
                  <a:schemeClr val="dk1"/>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0" i="0" sz="39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39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39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39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39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39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39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3900" u="none" cap="none" strike="noStrike">
                <a:solidFill>
                  <a:schemeClr val="dk1"/>
                </a:solidFill>
                <a:latin typeface="Calibri"/>
                <a:ea typeface="Calibri"/>
                <a:cs typeface="Calibri"/>
                <a:sym typeface="Calibri"/>
              </a:defRPr>
            </a:lvl9pPr>
          </a:lstStyle>
          <a:p/>
        </p:txBody>
      </p:sp>
      <p:sp>
        <p:nvSpPr>
          <p:cNvPr id="47" name="Google Shape;47;p13"/>
          <p:cNvSpPr txBox="1"/>
          <p:nvPr>
            <p:ph idx="1" type="body"/>
          </p:nvPr>
        </p:nvSpPr>
        <p:spPr>
          <a:xfrm>
            <a:off x="457200" y="1200150"/>
            <a:ext cx="8229600" cy="3394075"/>
          </a:xfrm>
          <a:prstGeom prst="rect">
            <a:avLst/>
          </a:prstGeom>
          <a:noFill/>
          <a:ln>
            <a:noFill/>
          </a:ln>
        </p:spPr>
        <p:txBody>
          <a:bodyPr anchorCtr="0" anchor="t" bIns="45700" lIns="91425" spcFirstLastPara="1" rIns="91425" wrap="square" tIns="45700">
            <a:noAutofit/>
          </a:bodyPr>
          <a:lstStyle>
            <a:lvl1pPr indent="-406400" lvl="0" marL="457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7350" lvl="1" marL="9144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2pPr>
            <a:lvl3pPr indent="-361950" lvl="2" marL="1371600" marR="0" rtl="0" algn="l">
              <a:lnSpc>
                <a:spcPct val="100000"/>
              </a:lnSpc>
              <a:spcBef>
                <a:spcPts val="42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8" name="Google Shape;48;p13"/>
          <p:cNvSpPr txBox="1"/>
          <p:nvPr>
            <p:ph idx="10" type="dt"/>
          </p:nvPr>
        </p:nvSpPr>
        <p:spPr>
          <a:xfrm>
            <a:off x="457200" y="4767263"/>
            <a:ext cx="2133600" cy="274637"/>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8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1"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000" u="none" cap="none" strike="noStrike">
                <a:solidFill>
                  <a:schemeClr val="dk1"/>
                </a:solidFill>
                <a:latin typeface="Arial"/>
                <a:ea typeface="Arial"/>
                <a:cs typeface="Arial"/>
                <a:sym typeface="Arial"/>
              </a:defRPr>
            </a:lvl9pPr>
          </a:lstStyle>
          <a:p/>
        </p:txBody>
      </p:sp>
      <p:sp>
        <p:nvSpPr>
          <p:cNvPr id="49" name="Google Shape;49;p13"/>
          <p:cNvSpPr txBox="1"/>
          <p:nvPr>
            <p:ph idx="11" type="ftr"/>
          </p:nvPr>
        </p:nvSpPr>
        <p:spPr>
          <a:xfrm>
            <a:off x="3124200" y="4767263"/>
            <a:ext cx="2895600" cy="274637"/>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08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1"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000" u="none" cap="none" strike="noStrike">
                <a:solidFill>
                  <a:schemeClr val="dk1"/>
                </a:solidFill>
                <a:latin typeface="Arial"/>
                <a:ea typeface="Arial"/>
                <a:cs typeface="Arial"/>
                <a:sym typeface="Arial"/>
              </a:defRPr>
            </a:lvl9pPr>
          </a:lstStyle>
          <a:p/>
        </p:txBody>
      </p:sp>
      <p:sp>
        <p:nvSpPr>
          <p:cNvPr id="50" name="Google Shape;50;p13"/>
          <p:cNvSpPr txBox="1"/>
          <p:nvPr>
            <p:ph idx="12" type="sldNum"/>
          </p:nvPr>
        </p:nvSpPr>
        <p:spPr>
          <a:xfrm>
            <a:off x="6553200" y="4767263"/>
            <a:ext cx="2133600" cy="274637"/>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51" name="Google Shape;51;p13"/>
          <p:cNvPicPr preferRelativeResize="0"/>
          <p:nvPr/>
        </p:nvPicPr>
        <p:blipFill rotWithShape="1">
          <a:blip r:embed="rId1">
            <a:alphaModFix/>
          </a:blip>
          <a:srcRect b="0" l="0" r="0" t="0"/>
          <a:stretch/>
        </p:blipFill>
        <p:spPr>
          <a:xfrm>
            <a:off x="7239000" y="4763"/>
            <a:ext cx="1905000" cy="276225"/>
          </a:xfrm>
          <a:prstGeom prst="rect">
            <a:avLst/>
          </a:prstGeom>
          <a:noFill/>
          <a:ln>
            <a:noFill/>
          </a:ln>
        </p:spPr>
      </p:pic>
      <p:sp>
        <p:nvSpPr>
          <p:cNvPr id="52" name="Google Shape;52;p13"/>
          <p:cNvSpPr txBox="1"/>
          <p:nvPr/>
        </p:nvSpPr>
        <p:spPr>
          <a:xfrm>
            <a:off x="2209800" y="4984750"/>
            <a:ext cx="4775200" cy="273050"/>
          </a:xfrm>
          <a:prstGeom prst="rect">
            <a:avLst/>
          </a:prstGeom>
          <a:noFill/>
          <a:ln>
            <a:noFill/>
          </a:ln>
        </p:spPr>
        <p:txBody>
          <a:bodyPr anchorCtr="0" anchor="ctr" bIns="41125" lIns="82275" spcFirstLastPara="1" rIns="82275" wrap="square" tIns="41125">
            <a:noAutofit/>
          </a:bodyPr>
          <a:lstStyle/>
          <a:p>
            <a:pPr indent="0" lvl="0" marL="0" marR="0" rtl="0" algn="ctr">
              <a:lnSpc>
                <a:spcPct val="100000"/>
              </a:lnSpc>
              <a:spcBef>
                <a:spcPts val="0"/>
              </a:spcBef>
              <a:spcAft>
                <a:spcPts val="0"/>
              </a:spcAft>
              <a:buClr>
                <a:srgbClr val="000000"/>
              </a:buClr>
              <a:buSzPts val="1260"/>
              <a:buFont typeface="Arial"/>
              <a:buNone/>
            </a:pPr>
            <a:r>
              <a:rPr b="0" i="0" lang="en-US" sz="1260" u="none" cap="none" strike="noStrike">
                <a:solidFill>
                  <a:srgbClr val="3F3F3F"/>
                </a:solidFill>
                <a:latin typeface="Times New Roman"/>
                <a:ea typeface="Times New Roman"/>
                <a:cs typeface="Times New Roman"/>
                <a:sym typeface="Times New Roman"/>
              </a:rPr>
              <a:t>© 2013 - 2017 ExcelR Solutions. All Rights Reserved</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40"/>
              <a:buFont typeface="Arial"/>
              <a:buNone/>
            </a:pPr>
            <a:r>
              <a:t/>
            </a:r>
            <a:endParaRPr b="0" i="0" sz="1440" u="none" cap="none" strike="noStrike">
              <a:solidFill>
                <a:srgbClr val="3F3F3F"/>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7" name="Shape 127"/>
        <p:cNvGrpSpPr/>
        <p:nvPr/>
      </p:nvGrpSpPr>
      <p:grpSpPr>
        <a:xfrm>
          <a:off x="0" y="0"/>
          <a:ext cx="0" cy="0"/>
          <a:chOff x="0" y="0"/>
          <a:chExt cx="0" cy="0"/>
        </a:xfrm>
      </p:grpSpPr>
      <p:sp>
        <p:nvSpPr>
          <p:cNvPr id="128" name="Google Shape;128;p26"/>
          <p:cNvSpPr txBox="1"/>
          <p:nvPr>
            <p:ph type="title"/>
          </p:nvPr>
        </p:nvSpPr>
        <p:spPr>
          <a:xfrm>
            <a:off x="457200" y="206375"/>
            <a:ext cx="8229600" cy="85725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900" u="none" cap="none" strike="noStrike">
                <a:solidFill>
                  <a:schemeClr val="dk1"/>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0" i="0" sz="39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39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39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39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39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39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39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3900" u="none" cap="none" strike="noStrike">
                <a:solidFill>
                  <a:schemeClr val="dk1"/>
                </a:solidFill>
                <a:latin typeface="Calibri"/>
                <a:ea typeface="Calibri"/>
                <a:cs typeface="Calibri"/>
                <a:sym typeface="Calibri"/>
              </a:defRPr>
            </a:lvl9pPr>
          </a:lstStyle>
          <a:p/>
        </p:txBody>
      </p:sp>
      <p:sp>
        <p:nvSpPr>
          <p:cNvPr id="129" name="Google Shape;129;p26"/>
          <p:cNvSpPr txBox="1"/>
          <p:nvPr>
            <p:ph idx="1" type="body"/>
          </p:nvPr>
        </p:nvSpPr>
        <p:spPr>
          <a:xfrm>
            <a:off x="457200" y="1200150"/>
            <a:ext cx="8229600" cy="3394075"/>
          </a:xfrm>
          <a:prstGeom prst="rect">
            <a:avLst/>
          </a:prstGeom>
          <a:noFill/>
          <a:ln>
            <a:noFill/>
          </a:ln>
        </p:spPr>
        <p:txBody>
          <a:bodyPr anchorCtr="0" anchor="t" bIns="45700" lIns="91425" spcFirstLastPara="1" rIns="91425" wrap="square" tIns="45700">
            <a:noAutofit/>
          </a:bodyPr>
          <a:lstStyle>
            <a:lvl1pPr indent="-406400" lvl="0" marL="457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7350" lvl="1" marL="9144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2pPr>
            <a:lvl3pPr indent="-361950" lvl="2" marL="1371600" marR="0" rtl="0" algn="l">
              <a:lnSpc>
                <a:spcPct val="100000"/>
              </a:lnSpc>
              <a:spcBef>
                <a:spcPts val="42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30" name="Google Shape;130;p26"/>
          <p:cNvSpPr txBox="1"/>
          <p:nvPr>
            <p:ph idx="10" type="dt"/>
          </p:nvPr>
        </p:nvSpPr>
        <p:spPr>
          <a:xfrm>
            <a:off x="457200" y="4767263"/>
            <a:ext cx="2133600" cy="274637"/>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8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1"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000" u="none" cap="none" strike="noStrike">
                <a:solidFill>
                  <a:schemeClr val="dk1"/>
                </a:solidFill>
                <a:latin typeface="Arial"/>
                <a:ea typeface="Arial"/>
                <a:cs typeface="Arial"/>
                <a:sym typeface="Arial"/>
              </a:defRPr>
            </a:lvl9pPr>
          </a:lstStyle>
          <a:p/>
        </p:txBody>
      </p:sp>
      <p:sp>
        <p:nvSpPr>
          <p:cNvPr id="131" name="Google Shape;131;p26"/>
          <p:cNvSpPr txBox="1"/>
          <p:nvPr>
            <p:ph idx="11" type="ftr"/>
          </p:nvPr>
        </p:nvSpPr>
        <p:spPr>
          <a:xfrm>
            <a:off x="3124200" y="4767263"/>
            <a:ext cx="2895600" cy="274637"/>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08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1"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000" u="none" cap="none" strike="noStrike">
                <a:solidFill>
                  <a:schemeClr val="dk1"/>
                </a:solidFill>
                <a:latin typeface="Arial"/>
                <a:ea typeface="Arial"/>
                <a:cs typeface="Arial"/>
                <a:sym typeface="Arial"/>
              </a:defRPr>
            </a:lvl9pPr>
          </a:lstStyle>
          <a:p/>
        </p:txBody>
      </p:sp>
      <p:sp>
        <p:nvSpPr>
          <p:cNvPr id="132" name="Google Shape;132;p26"/>
          <p:cNvSpPr txBox="1"/>
          <p:nvPr>
            <p:ph idx="12" type="sldNum"/>
          </p:nvPr>
        </p:nvSpPr>
        <p:spPr>
          <a:xfrm>
            <a:off x="6553200" y="4767263"/>
            <a:ext cx="2133600" cy="274637"/>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33" name="Google Shape;133;p26"/>
          <p:cNvPicPr preferRelativeResize="0"/>
          <p:nvPr/>
        </p:nvPicPr>
        <p:blipFill rotWithShape="1">
          <a:blip r:embed="rId1">
            <a:alphaModFix/>
          </a:blip>
          <a:srcRect b="0" l="0" r="0" t="0"/>
          <a:stretch/>
        </p:blipFill>
        <p:spPr>
          <a:xfrm>
            <a:off x="7239000" y="4763"/>
            <a:ext cx="1905000" cy="276225"/>
          </a:xfrm>
          <a:prstGeom prst="rect">
            <a:avLst/>
          </a:prstGeom>
          <a:noFill/>
          <a:ln>
            <a:noFill/>
          </a:ln>
        </p:spPr>
      </p:pic>
      <p:sp>
        <p:nvSpPr>
          <p:cNvPr id="134" name="Google Shape;134;p26"/>
          <p:cNvSpPr txBox="1"/>
          <p:nvPr/>
        </p:nvSpPr>
        <p:spPr>
          <a:xfrm>
            <a:off x="2209800" y="4984750"/>
            <a:ext cx="4775200" cy="273050"/>
          </a:xfrm>
          <a:prstGeom prst="rect">
            <a:avLst/>
          </a:prstGeom>
          <a:noFill/>
          <a:ln>
            <a:noFill/>
          </a:ln>
        </p:spPr>
        <p:txBody>
          <a:bodyPr anchorCtr="0" anchor="ctr" bIns="41125" lIns="82275" spcFirstLastPara="1" rIns="82275" wrap="square" tIns="41125">
            <a:noAutofit/>
          </a:bodyPr>
          <a:lstStyle/>
          <a:p>
            <a:pPr indent="0" lvl="0" marL="0" marR="0" rtl="0" algn="ctr">
              <a:lnSpc>
                <a:spcPct val="100000"/>
              </a:lnSpc>
              <a:spcBef>
                <a:spcPts val="0"/>
              </a:spcBef>
              <a:spcAft>
                <a:spcPts val="0"/>
              </a:spcAft>
              <a:buClr>
                <a:srgbClr val="000000"/>
              </a:buClr>
              <a:buSzPts val="1260"/>
              <a:buFont typeface="Arial"/>
              <a:buNone/>
            </a:pPr>
            <a:r>
              <a:rPr b="0" i="0" lang="en-US" sz="1260" u="none" cap="none" strike="noStrike">
                <a:solidFill>
                  <a:srgbClr val="3F3F3F"/>
                </a:solidFill>
                <a:latin typeface="Times New Roman"/>
                <a:ea typeface="Times New Roman"/>
                <a:cs typeface="Times New Roman"/>
                <a:sym typeface="Times New Roman"/>
              </a:rPr>
              <a:t>© 2013 - 2017 ExcelR Solutions. All Rights Reserved</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40"/>
              <a:buFont typeface="Arial"/>
              <a:buNone/>
            </a:pPr>
            <a:r>
              <a:t/>
            </a:r>
            <a:endParaRPr b="0" i="0" sz="1440" u="none" cap="none" strike="noStrike">
              <a:solidFill>
                <a:srgbClr val="3F3F3F"/>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9.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2.png"/><Relationship Id="rId4"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24.png"/><Relationship Id="rId5" Type="http://schemas.openxmlformats.org/officeDocument/2006/relationships/image" Target="../media/image5.png"/><Relationship Id="rId6"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4.png"/><Relationship Id="rId5"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9"/>
          <p:cNvSpPr txBox="1"/>
          <p:nvPr>
            <p:ph type="title"/>
          </p:nvPr>
        </p:nvSpPr>
        <p:spPr>
          <a:xfrm>
            <a:off x="2195736" y="1995686"/>
            <a:ext cx="4752528" cy="892312"/>
          </a:xfrm>
          <a:prstGeom prst="rect">
            <a:avLst/>
          </a:prstGeom>
          <a:noFill/>
          <a:ln>
            <a:noFill/>
          </a:ln>
        </p:spPr>
        <p:txBody>
          <a:bodyPr anchorCtr="0" anchor="t" bIns="0" lIns="0" spcFirstLastPara="1" rIns="0" wrap="square" tIns="274075">
            <a:spAutoFit/>
          </a:bodyPr>
          <a:lstStyle/>
          <a:p>
            <a:pPr indent="0" lvl="0" marL="241300" rtl="0" algn="l">
              <a:lnSpc>
                <a:spcPct val="100000"/>
              </a:lnSpc>
              <a:spcBef>
                <a:spcPts val="0"/>
              </a:spcBef>
              <a:spcAft>
                <a:spcPts val="0"/>
              </a:spcAft>
              <a:buSzPts val="1400"/>
              <a:buNone/>
            </a:pPr>
            <a:r>
              <a:rPr lang="en-US" sz="4000">
                <a:solidFill>
                  <a:srgbClr val="FF9300"/>
                </a:solidFill>
                <a:latin typeface="Garamond"/>
                <a:ea typeface="Garamond"/>
                <a:cs typeface="Garamond"/>
                <a:sym typeface="Garamond"/>
              </a:rPr>
              <a:t>Inferential Statistics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pic>
        <p:nvPicPr>
          <p:cNvPr id="292" name="Google Shape;292;p49"/>
          <p:cNvPicPr preferRelativeResize="0"/>
          <p:nvPr/>
        </p:nvPicPr>
        <p:blipFill rotWithShape="1">
          <a:blip r:embed="rId3">
            <a:alphaModFix/>
          </a:blip>
          <a:srcRect b="0" l="0" r="0" t="0"/>
          <a:stretch/>
        </p:blipFill>
        <p:spPr>
          <a:xfrm>
            <a:off x="971550" y="844550"/>
            <a:ext cx="6769100" cy="3559175"/>
          </a:xfrm>
          <a:prstGeom prst="rect">
            <a:avLst/>
          </a:prstGeom>
          <a:noFill/>
          <a:ln>
            <a:noFill/>
          </a:ln>
        </p:spPr>
      </p:pic>
      <p:sp>
        <p:nvSpPr>
          <p:cNvPr id="293" name="Google Shape;293;p49"/>
          <p:cNvSpPr txBox="1"/>
          <p:nvPr/>
        </p:nvSpPr>
        <p:spPr>
          <a:xfrm>
            <a:off x="906462" y="61763"/>
            <a:ext cx="6769100" cy="710712"/>
          </a:xfrm>
          <a:prstGeom prst="rect">
            <a:avLst/>
          </a:prstGeom>
          <a:noFill/>
          <a:ln>
            <a:noFill/>
          </a:ln>
        </p:spPr>
        <p:txBody>
          <a:bodyPr anchorCtr="0" anchor="t" bIns="0" lIns="0" spcFirstLastPara="1" rIns="0" wrap="square" tIns="246625">
            <a:spAutoFit/>
          </a:bodyPr>
          <a:lstStyle/>
          <a:p>
            <a:pPr indent="0" lvl="0" marL="217170" marR="0" rtl="0" algn="ctr">
              <a:lnSpc>
                <a:spcPct val="100000"/>
              </a:lnSpc>
              <a:spcBef>
                <a:spcPts val="0"/>
              </a:spcBef>
              <a:spcAft>
                <a:spcPts val="0"/>
              </a:spcAft>
              <a:buClr>
                <a:srgbClr val="000000"/>
              </a:buClr>
              <a:buSzPts val="3000"/>
              <a:buFont typeface="Arial"/>
              <a:buNone/>
            </a:pPr>
            <a:r>
              <a:rPr b="1" i="0" lang="en-US" sz="3000" u="none" cap="none" strike="noStrike">
                <a:solidFill>
                  <a:srgbClr val="FF9300"/>
                </a:solidFill>
                <a:latin typeface="Garamond"/>
                <a:ea typeface="Garamond"/>
                <a:cs typeface="Garamond"/>
                <a:sym typeface="Garamond"/>
              </a:rPr>
              <a:t>Credit card</a:t>
            </a:r>
            <a:endParaRPr b="0" i="0" sz="1400" u="none" cap="none" strike="noStrike">
              <a:solidFill>
                <a:srgbClr val="000000"/>
              </a:solidFill>
              <a:latin typeface="Arial"/>
              <a:ea typeface="Arial"/>
              <a:cs typeface="Arial"/>
              <a:sym typeface="Arial"/>
            </a:endParaRPr>
          </a:p>
        </p:txBody>
      </p:sp>
    </p:spTree>
  </p:cSld>
  <p:clrMapOvr>
    <a:masterClrMapping/>
  </p:clrMapOvr>
  <p:transition>
    <p:push dir="r"/>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50"/>
          <p:cNvSpPr txBox="1"/>
          <p:nvPr>
            <p:ph type="title"/>
          </p:nvPr>
        </p:nvSpPr>
        <p:spPr>
          <a:xfrm>
            <a:off x="1108565" y="42008"/>
            <a:ext cx="7675562" cy="710712"/>
          </a:xfrm>
          <a:prstGeom prst="rect">
            <a:avLst/>
          </a:prstGeom>
          <a:noFill/>
          <a:ln>
            <a:noFill/>
          </a:ln>
        </p:spPr>
        <p:txBody>
          <a:bodyPr anchorCtr="0" anchor="ctr" bIns="0" lIns="0" spcFirstLastPara="1" rIns="0" wrap="square" tIns="246625">
            <a:spAutoFit/>
          </a:bodyPr>
          <a:lstStyle/>
          <a:p>
            <a:pPr indent="0" lvl="0" marL="217170" rtl="0" algn="l">
              <a:lnSpc>
                <a:spcPct val="100000"/>
              </a:lnSpc>
              <a:spcBef>
                <a:spcPts val="0"/>
              </a:spcBef>
              <a:spcAft>
                <a:spcPts val="0"/>
              </a:spcAft>
              <a:buSzPts val="1400"/>
              <a:buNone/>
            </a:pPr>
            <a:r>
              <a:rPr b="1" lang="en-US" sz="3000">
                <a:solidFill>
                  <a:srgbClr val="FF9300"/>
                </a:solidFill>
                <a:latin typeface="Garamond"/>
                <a:ea typeface="Garamond"/>
                <a:cs typeface="Garamond"/>
                <a:sym typeface="Garamond"/>
              </a:rPr>
              <a:t>Interval estimates of parameters</a:t>
            </a:r>
            <a:endParaRPr b="1" sz="3000">
              <a:solidFill>
                <a:srgbClr val="FF9300"/>
              </a:solidFill>
              <a:latin typeface="Garamond"/>
              <a:ea typeface="Garamond"/>
              <a:cs typeface="Garamond"/>
              <a:sym typeface="Garamond"/>
            </a:endParaRPr>
          </a:p>
        </p:txBody>
      </p:sp>
      <p:sp>
        <p:nvSpPr>
          <p:cNvPr id="301" name="Google Shape;301;p50"/>
          <p:cNvSpPr txBox="1"/>
          <p:nvPr/>
        </p:nvSpPr>
        <p:spPr>
          <a:xfrm>
            <a:off x="1143000" y="1052513"/>
            <a:ext cx="2027238" cy="249237"/>
          </a:xfrm>
          <a:prstGeom prst="rect">
            <a:avLst/>
          </a:prstGeom>
          <a:noFill/>
          <a:ln>
            <a:noFill/>
          </a:ln>
        </p:spPr>
        <p:txBody>
          <a:bodyPr anchorCtr="0" anchor="t" bIns="0" lIns="0" spcFirstLastPara="1" rIns="0" wrap="square" tIns="0">
            <a:spAutoFit/>
          </a:bodyPr>
          <a:lstStyle/>
          <a:p>
            <a:pPr indent="-182880" lvl="0" marL="182880" marR="0" rtl="0" algn="l">
              <a:lnSpc>
                <a:spcPct val="100000"/>
              </a:lnSpc>
              <a:spcBef>
                <a:spcPts val="0"/>
              </a:spcBef>
              <a:spcAft>
                <a:spcPts val="0"/>
              </a:spcAft>
              <a:buClr>
                <a:srgbClr val="313131"/>
              </a:buClr>
              <a:buSzPts val="1620"/>
              <a:buFont typeface="Arial"/>
              <a:buChar char="•"/>
            </a:pPr>
            <a:r>
              <a:rPr b="0" i="0" lang="en-US" sz="1620" u="none" cap="none" strike="noStrike">
                <a:solidFill>
                  <a:srgbClr val="313131"/>
                </a:solidFill>
                <a:latin typeface="Calibri"/>
                <a:ea typeface="Calibri"/>
                <a:cs typeface="Calibri"/>
                <a:sym typeface="Calibri"/>
              </a:rPr>
              <a:t>Based on sample data</a:t>
            </a:r>
            <a:endParaRPr b="0" i="0" sz="1400" u="none" cap="none" strike="noStrike">
              <a:solidFill>
                <a:srgbClr val="000000"/>
              </a:solidFill>
              <a:latin typeface="Arial"/>
              <a:ea typeface="Arial"/>
              <a:cs typeface="Arial"/>
              <a:sym typeface="Arial"/>
            </a:endParaRPr>
          </a:p>
        </p:txBody>
      </p:sp>
      <p:sp>
        <p:nvSpPr>
          <p:cNvPr id="302" name="Google Shape;302;p50"/>
          <p:cNvSpPr txBox="1"/>
          <p:nvPr>
            <p:ph idx="4294967295" type="body"/>
          </p:nvPr>
        </p:nvSpPr>
        <p:spPr>
          <a:xfrm>
            <a:off x="1525825" y="3041650"/>
            <a:ext cx="4938600" cy="277800"/>
          </a:xfrm>
          <a:prstGeom prst="rect">
            <a:avLst/>
          </a:prstGeom>
          <a:noFill/>
          <a:ln>
            <a:noFill/>
          </a:ln>
        </p:spPr>
        <p:txBody>
          <a:bodyPr anchorCtr="0" anchor="t" bIns="45700" lIns="91425" spcFirstLastPara="1" rIns="91425" wrap="square" tIns="45700">
            <a:normAutofit/>
          </a:bodyPr>
          <a:lstStyle/>
          <a:p>
            <a:pPr indent="0" lvl="1" marL="0" rtl="0" algn="l">
              <a:lnSpc>
                <a:spcPct val="90000"/>
              </a:lnSpc>
              <a:spcBef>
                <a:spcPts val="0"/>
              </a:spcBef>
              <a:spcAft>
                <a:spcPts val="0"/>
              </a:spcAft>
              <a:buClr>
                <a:schemeClr val="dk1"/>
              </a:buClr>
              <a:buSzPts val="1260"/>
              <a:buFont typeface="Arial"/>
              <a:buNone/>
            </a:pPr>
            <a:r>
              <a:rPr lang="en-US" sz="1260"/>
              <a:t>− The point estimate for mean balance = $1990</a:t>
            </a:r>
            <a:endParaRPr/>
          </a:p>
        </p:txBody>
      </p:sp>
      <p:sp>
        <p:nvSpPr>
          <p:cNvPr id="303" name="Google Shape;303;p50"/>
          <p:cNvSpPr txBox="1"/>
          <p:nvPr>
            <p:ph idx="4294967295" type="body"/>
          </p:nvPr>
        </p:nvSpPr>
        <p:spPr>
          <a:xfrm>
            <a:off x="1622425" y="1671638"/>
            <a:ext cx="4938713" cy="277812"/>
          </a:xfrm>
          <a:prstGeom prst="rect">
            <a:avLst/>
          </a:prstGeom>
          <a:noFill/>
          <a:ln>
            <a:noFill/>
          </a:ln>
        </p:spPr>
        <p:txBody>
          <a:bodyPr anchorCtr="0" anchor="t" bIns="45700" lIns="91425" spcFirstLastPara="1" rIns="91425" wrap="square" tIns="45700">
            <a:normAutofit/>
          </a:bodyPr>
          <a:lstStyle/>
          <a:p>
            <a:pPr indent="0" lvl="1" marL="0" rtl="0" algn="l">
              <a:lnSpc>
                <a:spcPct val="90000"/>
              </a:lnSpc>
              <a:spcBef>
                <a:spcPts val="0"/>
              </a:spcBef>
              <a:spcAft>
                <a:spcPts val="0"/>
              </a:spcAft>
              <a:buClr>
                <a:schemeClr val="dk1"/>
              </a:buClr>
              <a:buSzPts val="1260"/>
              <a:buFont typeface="Arial"/>
              <a:buNone/>
            </a:pPr>
            <a:r>
              <a:rPr lang="en-US" sz="1260"/>
              <a:t>− Can we trust this estimate ?</a:t>
            </a:r>
            <a:endParaRPr/>
          </a:p>
        </p:txBody>
      </p:sp>
      <p:sp>
        <p:nvSpPr>
          <p:cNvPr id="304" name="Google Shape;304;p50"/>
          <p:cNvSpPr txBox="1"/>
          <p:nvPr/>
        </p:nvSpPr>
        <p:spPr>
          <a:xfrm>
            <a:off x="1135063" y="1955800"/>
            <a:ext cx="7077075" cy="249238"/>
          </a:xfrm>
          <a:prstGeom prst="rect">
            <a:avLst/>
          </a:prstGeom>
          <a:noFill/>
          <a:ln>
            <a:noFill/>
          </a:ln>
        </p:spPr>
        <p:txBody>
          <a:bodyPr anchorCtr="0" anchor="t" bIns="0" lIns="0" spcFirstLastPara="1" rIns="0" wrap="square" tIns="0">
            <a:spAutoFit/>
          </a:bodyPr>
          <a:lstStyle/>
          <a:p>
            <a:pPr indent="-182880" lvl="0" marL="182880" marR="0" rtl="0" algn="l">
              <a:lnSpc>
                <a:spcPct val="100000"/>
              </a:lnSpc>
              <a:spcBef>
                <a:spcPts val="0"/>
              </a:spcBef>
              <a:spcAft>
                <a:spcPts val="0"/>
              </a:spcAft>
              <a:buClr>
                <a:srgbClr val="313131"/>
              </a:buClr>
              <a:buSzPts val="1620"/>
              <a:buFont typeface="Arial"/>
              <a:buChar char="•"/>
            </a:pPr>
            <a:r>
              <a:rPr b="0" i="0" lang="en-US" sz="1620" u="none" cap="none" strike="noStrike">
                <a:solidFill>
                  <a:srgbClr val="313131"/>
                </a:solidFill>
                <a:latin typeface="Calibri"/>
                <a:ea typeface="Calibri"/>
                <a:cs typeface="Calibri"/>
                <a:sym typeface="Calibri"/>
              </a:rPr>
              <a:t>What do you think will happen if we took another random sample of 140 alumni ?</a:t>
            </a:r>
            <a:endParaRPr b="0" i="0" sz="1400" u="none" cap="none" strike="noStrike">
              <a:solidFill>
                <a:srgbClr val="000000"/>
              </a:solidFill>
              <a:latin typeface="Arial"/>
              <a:ea typeface="Arial"/>
              <a:cs typeface="Arial"/>
              <a:sym typeface="Arial"/>
            </a:endParaRPr>
          </a:p>
        </p:txBody>
      </p:sp>
      <p:sp>
        <p:nvSpPr>
          <p:cNvPr id="305" name="Google Shape;305;p50"/>
          <p:cNvSpPr txBox="1"/>
          <p:nvPr/>
        </p:nvSpPr>
        <p:spPr>
          <a:xfrm>
            <a:off x="1135063" y="2466975"/>
            <a:ext cx="7378700" cy="500063"/>
          </a:xfrm>
          <a:prstGeom prst="rect">
            <a:avLst/>
          </a:prstGeom>
          <a:noFill/>
          <a:ln>
            <a:noFill/>
          </a:ln>
        </p:spPr>
        <p:txBody>
          <a:bodyPr anchorCtr="0" anchor="t" bIns="0" lIns="0" spcFirstLastPara="1" rIns="0" wrap="square" tIns="0">
            <a:spAutoFit/>
          </a:bodyPr>
          <a:lstStyle/>
          <a:p>
            <a:pPr indent="-182880" lvl="0" marL="182880" marR="0" rtl="0" algn="l">
              <a:lnSpc>
                <a:spcPct val="100000"/>
              </a:lnSpc>
              <a:spcBef>
                <a:spcPts val="0"/>
              </a:spcBef>
              <a:spcAft>
                <a:spcPts val="0"/>
              </a:spcAft>
              <a:buClr>
                <a:srgbClr val="313131"/>
              </a:buClr>
              <a:buSzPts val="1620"/>
              <a:buFont typeface="Arial"/>
              <a:buChar char="•"/>
            </a:pPr>
            <a:r>
              <a:rPr b="0" i="0" lang="en-US" sz="1620" u="none" cap="none" strike="noStrike">
                <a:solidFill>
                  <a:srgbClr val="313131"/>
                </a:solidFill>
                <a:latin typeface="Calibri"/>
                <a:ea typeface="Calibri"/>
                <a:cs typeface="Calibri"/>
                <a:sym typeface="Calibri"/>
              </a:rPr>
              <a:t>Because of this uncertainty, we prefer to provide the estimate as an interval (range) and associate a level of confidence with it</a:t>
            </a:r>
            <a:endParaRPr b="0" i="0" sz="1400" u="none" cap="none" strike="noStrike">
              <a:solidFill>
                <a:srgbClr val="000000"/>
              </a:solidFill>
              <a:latin typeface="Arial"/>
              <a:ea typeface="Arial"/>
              <a:cs typeface="Arial"/>
              <a:sym typeface="Arial"/>
            </a:endParaRPr>
          </a:p>
        </p:txBody>
      </p:sp>
      <p:sp>
        <p:nvSpPr>
          <p:cNvPr id="306" name="Google Shape;306;p50"/>
          <p:cNvSpPr/>
          <p:nvPr/>
        </p:nvSpPr>
        <p:spPr>
          <a:xfrm flipH="1">
            <a:off x="1160463" y="3541713"/>
            <a:ext cx="2130425" cy="917575"/>
          </a:xfrm>
          <a:prstGeom prst="homePlate">
            <a:avLst>
              <a:gd fmla="val 50000" name="adj"/>
            </a:avLst>
          </a:prstGeom>
          <a:solidFill>
            <a:srgbClr val="636363"/>
          </a:solidFill>
          <a:ln cap="flat" cmpd="sng" w="9525">
            <a:solidFill>
              <a:srgbClr val="FFFFFF"/>
            </a:solidFill>
            <a:prstDash val="solid"/>
            <a:round/>
            <a:headEnd len="sm" w="sm" type="none"/>
            <a:tailEnd len="sm" w="sm" type="none"/>
          </a:ln>
        </p:spPr>
        <p:txBody>
          <a:bodyPr anchorCtr="0" anchor="ctr" bIns="82275" lIns="91425" spcFirstLastPara="1" rIns="91425" wrap="square" tIns="82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07" name="Google Shape;307;p50"/>
          <p:cNvSpPr/>
          <p:nvPr/>
        </p:nvSpPr>
        <p:spPr>
          <a:xfrm>
            <a:off x="3290888" y="3394075"/>
            <a:ext cx="593725" cy="1216025"/>
          </a:xfrm>
          <a:custGeom>
            <a:rect b="b" l="l" r="r" t="t"/>
            <a:pathLst>
              <a:path extrusionOk="0" h="1352020" w="1696507">
                <a:moveTo>
                  <a:pt x="0" y="165100"/>
                </a:moveTo>
                <a:lnTo>
                  <a:pt x="1696507" y="0"/>
                </a:lnTo>
                <a:lnTo>
                  <a:pt x="1696507" y="1352020"/>
                </a:lnTo>
                <a:lnTo>
                  <a:pt x="0" y="1183745"/>
                </a:lnTo>
                <a:lnTo>
                  <a:pt x="0" y="165100"/>
                </a:lnTo>
                <a:close/>
              </a:path>
            </a:pathLst>
          </a:custGeom>
          <a:solidFill>
            <a:srgbClr val="313131"/>
          </a:solidFill>
          <a:ln cap="flat" cmpd="sng" w="9525">
            <a:solidFill>
              <a:srgbClr val="FFFFFF"/>
            </a:solidFill>
            <a:prstDash val="solid"/>
            <a:round/>
            <a:headEnd len="sm" w="sm" type="none"/>
            <a:tailEnd len="sm" w="sm" type="none"/>
          </a:ln>
        </p:spPr>
        <p:txBody>
          <a:bodyPr anchorCtr="0" anchor="ctr" bIns="82275" lIns="91425" spcFirstLastPara="1" rIns="91425" wrap="square" tIns="82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08" name="Google Shape;308;p50"/>
          <p:cNvSpPr/>
          <p:nvPr/>
        </p:nvSpPr>
        <p:spPr>
          <a:xfrm>
            <a:off x="1865313" y="3694113"/>
            <a:ext cx="1446212" cy="5540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Calibri"/>
                <a:ea typeface="Calibri"/>
                <a:cs typeface="Calibri"/>
                <a:sym typeface="Calibri"/>
              </a:rPr>
              <a:t>Interval Estimate  =</a:t>
            </a:r>
            <a:endParaRPr b="0" i="0" sz="1800" u="none" cap="none" strike="noStrike">
              <a:solidFill>
                <a:srgbClr val="FFFFFF"/>
              </a:solidFill>
              <a:latin typeface="Calibri"/>
              <a:ea typeface="Calibri"/>
              <a:cs typeface="Calibri"/>
              <a:sym typeface="Calibri"/>
            </a:endParaRPr>
          </a:p>
        </p:txBody>
      </p:sp>
      <p:sp>
        <p:nvSpPr>
          <p:cNvPr id="309" name="Google Shape;309;p50"/>
          <p:cNvSpPr/>
          <p:nvPr/>
        </p:nvSpPr>
        <p:spPr>
          <a:xfrm rot="5400000">
            <a:off x="5507832" y="1770856"/>
            <a:ext cx="1212850" cy="4459287"/>
          </a:xfrm>
          <a:prstGeom prst="round2SameRect">
            <a:avLst>
              <a:gd fmla="val 16667" name="adj1"/>
              <a:gd fmla="val 0" name="adj2"/>
            </a:avLst>
          </a:prstGeom>
          <a:solidFill>
            <a:srgbClr val="BABABA"/>
          </a:solidFill>
          <a:ln cap="flat" cmpd="sng" w="9525">
            <a:solidFill>
              <a:srgbClr val="FFFFFF"/>
            </a:solidFill>
            <a:prstDash val="solid"/>
            <a:round/>
            <a:headEnd len="sm" w="sm" type="none"/>
            <a:tailEnd len="sm" w="sm" type="none"/>
          </a:ln>
        </p:spPr>
        <p:txBody>
          <a:bodyPr anchorCtr="0" anchor="ctr" bIns="82275" lIns="91425" spcFirstLastPara="1" rIns="91425" wrap="square" tIns="82275">
            <a:noAutofit/>
          </a:bodyPr>
          <a:lstStyle/>
          <a:p>
            <a:pPr indent="0" lvl="0" marL="0" marR="0" rtl="0" algn="ctr">
              <a:lnSpc>
                <a:spcPct val="100000"/>
              </a:lnSpc>
              <a:spcBef>
                <a:spcPts val="0"/>
              </a:spcBef>
              <a:spcAft>
                <a:spcPts val="0"/>
              </a:spcAft>
              <a:buClr>
                <a:srgbClr val="000000"/>
              </a:buClr>
              <a:buSzPts val="2160"/>
              <a:buFont typeface="Arial"/>
              <a:buNone/>
            </a:pPr>
            <a:r>
              <a:t/>
            </a:r>
            <a:endParaRPr b="0" i="0" sz="2160" u="none" cap="none" strike="noStrike">
              <a:solidFill>
                <a:srgbClr val="FFFFFF"/>
              </a:solidFill>
              <a:latin typeface="Arial"/>
              <a:ea typeface="Arial"/>
              <a:cs typeface="Arial"/>
              <a:sym typeface="Arial"/>
            </a:endParaRPr>
          </a:p>
        </p:txBody>
      </p:sp>
      <p:sp>
        <p:nvSpPr>
          <p:cNvPr id="310" name="Google Shape;310;p50"/>
          <p:cNvSpPr/>
          <p:nvPr/>
        </p:nvSpPr>
        <p:spPr>
          <a:xfrm>
            <a:off x="3974879" y="3786880"/>
            <a:ext cx="4486565" cy="38779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520"/>
              <a:buFont typeface="Arial"/>
              <a:buNone/>
            </a:pPr>
            <a:r>
              <a:rPr b="1" i="0" lang="en-US" sz="2520" u="none" cap="none" strike="noStrike">
                <a:solidFill>
                  <a:srgbClr val="313131"/>
                </a:solidFill>
                <a:latin typeface="Calibri"/>
                <a:ea typeface="Calibri"/>
                <a:cs typeface="Calibri"/>
                <a:sym typeface="Calibri"/>
              </a:rPr>
              <a:t>Point Estimate ± Margin of Error</a:t>
            </a:r>
            <a:endParaRPr b="1" i="0" sz="2520" u="none" cap="none" strike="noStrike">
              <a:solidFill>
                <a:srgbClr val="FFFFFF"/>
              </a:solidFill>
              <a:latin typeface="Calibri"/>
              <a:ea typeface="Calibri"/>
              <a:cs typeface="Calibri"/>
              <a:sym typeface="Calibri"/>
            </a:endParaRPr>
          </a:p>
        </p:txBody>
      </p:sp>
      <p:sp>
        <p:nvSpPr>
          <p:cNvPr id="311" name="Google Shape;311;p50"/>
          <p:cNvSpPr/>
          <p:nvPr/>
        </p:nvSpPr>
        <p:spPr>
          <a:xfrm>
            <a:off x="1425575" y="3865563"/>
            <a:ext cx="300038" cy="242887"/>
          </a:xfrm>
          <a:custGeom>
            <a:rect b="b" l="l" r="r" t="t"/>
            <a:pathLst>
              <a:path extrusionOk="0" h="434" w="543">
                <a:moveTo>
                  <a:pt x="470" y="173"/>
                </a:moveTo>
                <a:lnTo>
                  <a:pt x="470" y="173"/>
                </a:lnTo>
                <a:cubicBezTo>
                  <a:pt x="459" y="173"/>
                  <a:pt x="451" y="165"/>
                  <a:pt x="451" y="154"/>
                </a:cubicBezTo>
                <a:cubicBezTo>
                  <a:pt x="451" y="144"/>
                  <a:pt x="459" y="135"/>
                  <a:pt x="470" y="135"/>
                </a:cubicBezTo>
                <a:cubicBezTo>
                  <a:pt x="480" y="135"/>
                  <a:pt x="489" y="144"/>
                  <a:pt x="489" y="154"/>
                </a:cubicBezTo>
                <a:cubicBezTo>
                  <a:pt x="489" y="165"/>
                  <a:pt x="480" y="173"/>
                  <a:pt x="470" y="173"/>
                </a:cubicBezTo>
                <a:close/>
                <a:moveTo>
                  <a:pt x="271" y="380"/>
                </a:moveTo>
                <a:lnTo>
                  <a:pt x="271" y="380"/>
                </a:lnTo>
                <a:cubicBezTo>
                  <a:pt x="196" y="380"/>
                  <a:pt x="135" y="319"/>
                  <a:pt x="135" y="244"/>
                </a:cubicBezTo>
                <a:cubicBezTo>
                  <a:pt x="135" y="169"/>
                  <a:pt x="196" y="108"/>
                  <a:pt x="271" y="108"/>
                </a:cubicBezTo>
                <a:cubicBezTo>
                  <a:pt x="346" y="108"/>
                  <a:pt x="407" y="169"/>
                  <a:pt x="407" y="244"/>
                </a:cubicBezTo>
                <a:cubicBezTo>
                  <a:pt x="407" y="319"/>
                  <a:pt x="346" y="380"/>
                  <a:pt x="271" y="380"/>
                </a:cubicBezTo>
                <a:close/>
                <a:moveTo>
                  <a:pt x="489" y="81"/>
                </a:moveTo>
                <a:lnTo>
                  <a:pt x="489" y="81"/>
                </a:lnTo>
                <a:lnTo>
                  <a:pt x="424" y="81"/>
                </a:lnTo>
                <a:cubicBezTo>
                  <a:pt x="415" y="81"/>
                  <a:pt x="405" y="74"/>
                  <a:pt x="402" y="66"/>
                </a:cubicBezTo>
                <a:lnTo>
                  <a:pt x="385" y="15"/>
                </a:lnTo>
                <a:cubicBezTo>
                  <a:pt x="382" y="6"/>
                  <a:pt x="373" y="0"/>
                  <a:pt x="364" y="0"/>
                </a:cubicBezTo>
                <a:lnTo>
                  <a:pt x="179" y="0"/>
                </a:lnTo>
                <a:cubicBezTo>
                  <a:pt x="170" y="0"/>
                  <a:pt x="160" y="6"/>
                  <a:pt x="157" y="15"/>
                </a:cubicBezTo>
                <a:lnTo>
                  <a:pt x="141" y="66"/>
                </a:lnTo>
                <a:cubicBezTo>
                  <a:pt x="138" y="74"/>
                  <a:pt x="128" y="81"/>
                  <a:pt x="119" y="81"/>
                </a:cubicBezTo>
                <a:lnTo>
                  <a:pt x="54" y="81"/>
                </a:lnTo>
                <a:cubicBezTo>
                  <a:pt x="24" y="81"/>
                  <a:pt x="0" y="106"/>
                  <a:pt x="0" y="135"/>
                </a:cubicBezTo>
                <a:lnTo>
                  <a:pt x="0" y="380"/>
                </a:lnTo>
                <a:cubicBezTo>
                  <a:pt x="0" y="410"/>
                  <a:pt x="24" y="434"/>
                  <a:pt x="54" y="434"/>
                </a:cubicBezTo>
                <a:lnTo>
                  <a:pt x="489" y="434"/>
                </a:lnTo>
                <a:cubicBezTo>
                  <a:pt x="519" y="434"/>
                  <a:pt x="543" y="410"/>
                  <a:pt x="543" y="380"/>
                </a:cubicBezTo>
                <a:lnTo>
                  <a:pt x="543" y="135"/>
                </a:lnTo>
                <a:cubicBezTo>
                  <a:pt x="543" y="106"/>
                  <a:pt x="519" y="81"/>
                  <a:pt x="489" y="81"/>
                </a:cubicBezTo>
                <a:close/>
                <a:moveTo>
                  <a:pt x="271" y="163"/>
                </a:moveTo>
                <a:lnTo>
                  <a:pt x="271" y="163"/>
                </a:lnTo>
                <a:cubicBezTo>
                  <a:pt x="226" y="163"/>
                  <a:pt x="190" y="199"/>
                  <a:pt x="190" y="244"/>
                </a:cubicBezTo>
                <a:cubicBezTo>
                  <a:pt x="190" y="289"/>
                  <a:pt x="226" y="326"/>
                  <a:pt x="271" y="326"/>
                </a:cubicBezTo>
                <a:cubicBezTo>
                  <a:pt x="316" y="326"/>
                  <a:pt x="353" y="289"/>
                  <a:pt x="353" y="244"/>
                </a:cubicBezTo>
                <a:cubicBezTo>
                  <a:pt x="353" y="199"/>
                  <a:pt x="316" y="163"/>
                  <a:pt x="271" y="163"/>
                </a:cubicBezTo>
                <a:close/>
              </a:path>
            </a:pathLst>
          </a:custGeom>
          <a:solidFill>
            <a:srgbClr val="FFFFFF"/>
          </a:solidFill>
          <a:ln>
            <a:noFill/>
          </a:ln>
        </p:spPr>
        <p:txBody>
          <a:bodyPr anchorCtr="0" anchor="t" bIns="41125" lIns="82275" spcFirstLastPara="1" rIns="82275" wrap="square" tIns="41125">
            <a:noAutofit/>
          </a:bodyPr>
          <a:lstStyle/>
          <a:p>
            <a:pPr indent="0" lvl="0" marL="0" marR="0" rtl="0" algn="l">
              <a:lnSpc>
                <a:spcPct val="100000"/>
              </a:lnSpc>
              <a:spcBef>
                <a:spcPts val="0"/>
              </a:spcBef>
              <a:spcAft>
                <a:spcPts val="0"/>
              </a:spcAft>
              <a:buClr>
                <a:srgbClr val="000000"/>
              </a:buClr>
              <a:buSzPts val="1620"/>
              <a:buFont typeface="Arial"/>
              <a:buNone/>
            </a:pPr>
            <a:r>
              <a:t/>
            </a:r>
            <a:endParaRPr b="0" i="0" sz="1620" u="none" cap="none" strike="noStrike">
              <a:solidFill>
                <a:srgbClr val="000000"/>
              </a:solidFill>
              <a:latin typeface="Calibri"/>
              <a:ea typeface="Calibri"/>
              <a:cs typeface="Calibri"/>
              <a:sym typeface="Calibri"/>
            </a:endParaRPr>
          </a:p>
        </p:txBody>
      </p:sp>
      <p:pic>
        <p:nvPicPr>
          <p:cNvPr id="312" name="Google Shape;312;p50"/>
          <p:cNvPicPr preferRelativeResize="0"/>
          <p:nvPr/>
        </p:nvPicPr>
        <p:blipFill rotWithShape="1">
          <a:blip r:embed="rId3">
            <a:alphaModFix/>
          </a:blip>
          <a:srcRect b="0" l="0" r="0" t="0"/>
          <a:stretch/>
        </p:blipFill>
        <p:spPr>
          <a:xfrm>
            <a:off x="488950" y="4810125"/>
            <a:ext cx="1501775" cy="254000"/>
          </a:xfrm>
          <a:prstGeom prst="rect">
            <a:avLst/>
          </a:prstGeom>
          <a:noFill/>
          <a:ln>
            <a:noFill/>
          </a:ln>
        </p:spPr>
      </p:pic>
      <p:sp>
        <p:nvSpPr>
          <p:cNvPr id="313" name="Google Shape;313;p50"/>
          <p:cNvSpPr txBox="1"/>
          <p:nvPr/>
        </p:nvSpPr>
        <p:spPr>
          <a:xfrm>
            <a:off x="263525" y="4589463"/>
            <a:ext cx="3455988" cy="2301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900"/>
              <a:buFont typeface="Arial"/>
              <a:buNone/>
            </a:pPr>
            <a:r>
              <a:rPr b="1" i="0" lang="en-US" sz="900" u="none" cap="none" strike="noStrike">
                <a:solidFill>
                  <a:schemeClr val="dk1"/>
                </a:solidFill>
                <a:latin typeface="Arial"/>
                <a:ea typeface="Arial"/>
                <a:cs typeface="Arial"/>
                <a:sym typeface="Arial"/>
              </a:rPr>
              <a:t>Thumb rule to check whether CLT can be applied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500"/>
                                        <p:tgtEl>
                                          <p:spTgt spid="3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0" st="0"/>
                                            </p:txEl>
                                          </p:spTgt>
                                        </p:tgtEl>
                                        <p:attrNameLst>
                                          <p:attrName>style.visibility</p:attrName>
                                        </p:attrNameLst>
                                      </p:cBhvr>
                                      <p:to>
                                        <p:strVal val="visible"/>
                                      </p:to>
                                    </p:set>
                                    <p:animEffect filter="fade" transition="in">
                                      <p:cBhvr>
                                        <p:cTn dur="500"/>
                                        <p:tgtEl>
                                          <p:spTgt spid="30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xEl>
                                              <p:pRg end="0" st="0"/>
                                            </p:txEl>
                                          </p:spTgt>
                                        </p:tgtEl>
                                        <p:attrNameLst>
                                          <p:attrName>style.visibility</p:attrName>
                                        </p:attrNameLst>
                                      </p:cBhvr>
                                      <p:to>
                                        <p:strVal val="visible"/>
                                      </p:to>
                                    </p:set>
                                    <p:animEffect filter="fade" transition="in">
                                      <p:cBhvr>
                                        <p:cTn dur="500"/>
                                        <p:tgtEl>
                                          <p:spTgt spid="3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500"/>
                                        <p:tgtEl>
                                          <p:spTgt spid="3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500"/>
                                        <p:tgtEl>
                                          <p:spTgt spid="3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pic>
        <p:nvPicPr>
          <p:cNvPr id="318" name="Google Shape;318;p51"/>
          <p:cNvPicPr preferRelativeResize="0"/>
          <p:nvPr/>
        </p:nvPicPr>
        <p:blipFill rotWithShape="1">
          <a:blip r:embed="rId3">
            <a:alphaModFix/>
          </a:blip>
          <a:srcRect b="0" l="0" r="0" t="0"/>
          <a:stretch/>
        </p:blipFill>
        <p:spPr>
          <a:xfrm>
            <a:off x="823913" y="735013"/>
            <a:ext cx="6985000" cy="3678237"/>
          </a:xfrm>
          <a:prstGeom prst="rect">
            <a:avLst/>
          </a:prstGeom>
          <a:noFill/>
          <a:ln cap="flat" cmpd="sng" w="12700">
            <a:solidFill>
              <a:srgbClr val="FC0128"/>
            </a:solidFill>
            <a:prstDash val="solid"/>
            <a:miter lim="800000"/>
            <a:headEnd len="sm" w="sm" type="none"/>
            <a:tailEnd len="sm" w="sm" type="none"/>
          </a:ln>
        </p:spPr>
      </p:pic>
    </p:spTree>
  </p:cSld>
  <p:clrMapOvr>
    <a:masterClrMapping/>
  </p:clrMapOvr>
  <p:transition>
    <p:push dir="r"/>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pic>
        <p:nvPicPr>
          <p:cNvPr id="323" name="Google Shape;323;p52"/>
          <p:cNvPicPr preferRelativeResize="0"/>
          <p:nvPr/>
        </p:nvPicPr>
        <p:blipFill rotWithShape="1">
          <a:blip r:embed="rId3">
            <a:alphaModFix/>
          </a:blip>
          <a:srcRect b="-1969" l="0" r="0" t="1970"/>
          <a:stretch/>
        </p:blipFill>
        <p:spPr>
          <a:xfrm>
            <a:off x="684213" y="681038"/>
            <a:ext cx="7343775" cy="3871912"/>
          </a:xfrm>
          <a:prstGeom prst="rect">
            <a:avLst/>
          </a:prstGeom>
          <a:noFill/>
          <a:ln cap="flat" cmpd="sng" w="12700">
            <a:solidFill>
              <a:srgbClr val="FC0128"/>
            </a:solidFill>
            <a:prstDash val="solid"/>
            <a:miter lim="800000"/>
            <a:headEnd len="sm" w="sm" type="none"/>
            <a:tailEnd len="sm" w="sm" type="none"/>
          </a:ln>
        </p:spPr>
      </p:pic>
      <p:sp>
        <p:nvSpPr>
          <p:cNvPr id="324" name="Google Shape;324;p52"/>
          <p:cNvSpPr/>
          <p:nvPr/>
        </p:nvSpPr>
        <p:spPr>
          <a:xfrm>
            <a:off x="5004048" y="1419622"/>
            <a:ext cx="2502024" cy="55399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chemeClr val="lt1"/>
                </a:solidFill>
                <a:latin typeface="Garamond"/>
                <a:ea typeface="Garamond"/>
                <a:cs typeface="Garamond"/>
                <a:sym typeface="Garamond"/>
              </a:rPr>
              <a:t>from scipy import stats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chemeClr val="lt1"/>
                </a:solidFill>
                <a:latin typeface="Garamond"/>
                <a:ea typeface="Garamond"/>
                <a:cs typeface="Garamond"/>
                <a:sym typeface="Garamond"/>
              </a:rPr>
              <a:t>stats.norm.ppf(.975)</a:t>
            </a:r>
            <a:endParaRPr b="0" i="0" sz="1400" u="none" cap="none" strike="noStrike">
              <a:solidFill>
                <a:srgbClr val="000000"/>
              </a:solidFill>
              <a:latin typeface="Arial"/>
              <a:ea typeface="Arial"/>
              <a:cs typeface="Arial"/>
              <a:sym typeface="Arial"/>
            </a:endParaRPr>
          </a:p>
        </p:txBody>
      </p:sp>
      <p:pic>
        <p:nvPicPr>
          <p:cNvPr id="325" name="Google Shape;325;p52"/>
          <p:cNvPicPr preferRelativeResize="0"/>
          <p:nvPr/>
        </p:nvPicPr>
        <p:blipFill rotWithShape="1">
          <a:blip r:embed="rId4">
            <a:alphaModFix/>
          </a:blip>
          <a:srcRect b="0" l="0" r="0" t="0"/>
          <a:stretch/>
        </p:blipFill>
        <p:spPr>
          <a:xfrm>
            <a:off x="7145338" y="987425"/>
            <a:ext cx="2006600" cy="2708275"/>
          </a:xfrm>
          <a:prstGeom prst="rect">
            <a:avLst/>
          </a:prstGeom>
          <a:noFill/>
          <a:ln>
            <a:noFill/>
          </a:ln>
        </p:spPr>
      </p:pic>
    </p:spTree>
  </p:cSld>
  <p:clrMapOvr>
    <a:masterClrMapping/>
  </p:clrMapOvr>
  <p:transition>
    <p:push dir="r"/>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pic>
        <p:nvPicPr>
          <p:cNvPr id="330" name="Google Shape;330;p53"/>
          <p:cNvPicPr preferRelativeResize="0"/>
          <p:nvPr/>
        </p:nvPicPr>
        <p:blipFill rotWithShape="1">
          <a:blip r:embed="rId3">
            <a:alphaModFix/>
          </a:blip>
          <a:srcRect b="0" l="0" r="0" t="0"/>
          <a:stretch/>
        </p:blipFill>
        <p:spPr>
          <a:xfrm>
            <a:off x="684213" y="735013"/>
            <a:ext cx="7056437" cy="3678237"/>
          </a:xfrm>
          <a:prstGeom prst="rect">
            <a:avLst/>
          </a:prstGeom>
          <a:noFill/>
          <a:ln cap="flat" cmpd="sng" w="12700">
            <a:solidFill>
              <a:srgbClr val="FC0128"/>
            </a:solidFill>
            <a:prstDash val="solid"/>
            <a:miter lim="800000"/>
            <a:headEnd len="sm" w="sm" type="none"/>
            <a:tailEnd len="sm" w="sm" type="none"/>
          </a:ln>
        </p:spPr>
      </p:pic>
    </p:spTree>
  </p:cSld>
  <p:clrMapOvr>
    <a:masterClrMapping/>
  </p:clrMapOvr>
  <p:transition>
    <p:push dir="r"/>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pic>
        <p:nvPicPr>
          <p:cNvPr id="339" name="Google Shape;339;p55"/>
          <p:cNvPicPr preferRelativeResize="0"/>
          <p:nvPr/>
        </p:nvPicPr>
        <p:blipFill rotWithShape="1">
          <a:blip r:embed="rId3">
            <a:alphaModFix/>
          </a:blip>
          <a:srcRect b="0" l="0" r="0" t="0"/>
          <a:stretch/>
        </p:blipFill>
        <p:spPr>
          <a:xfrm>
            <a:off x="323850" y="681038"/>
            <a:ext cx="8424863" cy="3943350"/>
          </a:xfrm>
          <a:prstGeom prst="rect">
            <a:avLst/>
          </a:prstGeom>
          <a:noFill/>
          <a:ln cap="flat" cmpd="sng" w="12700">
            <a:solidFill>
              <a:srgbClr val="FC0128"/>
            </a:solidFill>
            <a:prstDash val="solid"/>
            <a:miter lim="800000"/>
            <a:headEnd len="sm" w="sm" type="none"/>
            <a:tailEnd len="sm" w="sm" type="none"/>
          </a:ln>
        </p:spPr>
      </p:pic>
    </p:spTree>
  </p:cSld>
  <p:clrMapOvr>
    <a:masterClrMapping/>
  </p:clrMapOvr>
  <p:transition>
    <p:push dir="r"/>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pic>
        <p:nvPicPr>
          <p:cNvPr id="344" name="Google Shape;344;p56"/>
          <p:cNvPicPr preferRelativeResize="0"/>
          <p:nvPr/>
        </p:nvPicPr>
        <p:blipFill rotWithShape="1">
          <a:blip r:embed="rId3">
            <a:alphaModFix/>
          </a:blip>
          <a:srcRect b="0" l="0" r="0" t="0"/>
          <a:stretch/>
        </p:blipFill>
        <p:spPr>
          <a:xfrm>
            <a:off x="755650" y="681038"/>
            <a:ext cx="7704138" cy="4068762"/>
          </a:xfrm>
          <a:prstGeom prst="rect">
            <a:avLst/>
          </a:prstGeom>
          <a:noFill/>
          <a:ln cap="flat" cmpd="sng" w="12700">
            <a:solidFill>
              <a:srgbClr val="FC0128"/>
            </a:solidFill>
            <a:prstDash val="solid"/>
            <a:miter lim="800000"/>
            <a:headEnd len="sm" w="sm" type="none"/>
            <a:tailEnd len="sm" w="sm" type="none"/>
          </a:ln>
        </p:spPr>
      </p:pic>
    </p:spTree>
  </p:cSld>
  <p:clrMapOvr>
    <a:masterClrMapping/>
  </p:clrMapOvr>
  <p:transition>
    <p:push dir="r"/>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pic>
        <p:nvPicPr>
          <p:cNvPr id="349" name="Google Shape;349;p57"/>
          <p:cNvPicPr preferRelativeResize="0"/>
          <p:nvPr/>
        </p:nvPicPr>
        <p:blipFill rotWithShape="1">
          <a:blip r:embed="rId3">
            <a:alphaModFix/>
          </a:blip>
          <a:srcRect b="0" l="0" r="0" t="0"/>
          <a:stretch/>
        </p:blipFill>
        <p:spPr>
          <a:xfrm>
            <a:off x="900113" y="681038"/>
            <a:ext cx="7127875" cy="3741737"/>
          </a:xfrm>
          <a:prstGeom prst="rect">
            <a:avLst/>
          </a:prstGeom>
          <a:noFill/>
          <a:ln cap="flat" cmpd="sng" w="12700">
            <a:solidFill>
              <a:srgbClr val="FC0128"/>
            </a:solidFill>
            <a:prstDash val="solid"/>
            <a:miter lim="800000"/>
            <a:headEnd len="sm" w="sm" type="none"/>
            <a:tailEnd len="sm" w="sm" type="none"/>
          </a:ln>
        </p:spPr>
      </p:pic>
    </p:spTree>
  </p:cSld>
  <p:clrMapOvr>
    <a:masterClrMapping/>
  </p:clrMapOvr>
  <p:transition>
    <p:push dir="r"/>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0"/>
          <p:cNvSpPr txBox="1"/>
          <p:nvPr>
            <p:ph type="title"/>
          </p:nvPr>
        </p:nvSpPr>
        <p:spPr>
          <a:xfrm>
            <a:off x="0" y="24038"/>
            <a:ext cx="8529637" cy="738423"/>
          </a:xfrm>
          <a:prstGeom prst="rect">
            <a:avLst/>
          </a:prstGeom>
          <a:noFill/>
          <a:ln>
            <a:noFill/>
          </a:ln>
        </p:spPr>
        <p:txBody>
          <a:bodyPr anchorCtr="0" anchor="t" bIns="0" lIns="0" spcFirstLastPara="1" rIns="0" wrap="square" tIns="274075">
            <a:spAutoFit/>
          </a:bodyPr>
          <a:lstStyle/>
          <a:p>
            <a:pPr indent="0" lvl="0" marL="241300" rtl="0" algn="ctr">
              <a:lnSpc>
                <a:spcPct val="100000"/>
              </a:lnSpc>
              <a:spcBef>
                <a:spcPts val="0"/>
              </a:spcBef>
              <a:spcAft>
                <a:spcPts val="0"/>
              </a:spcAft>
              <a:buSzPts val="1400"/>
              <a:buNone/>
            </a:pPr>
            <a:r>
              <a:rPr lang="en-US" sz="3000">
                <a:solidFill>
                  <a:srgbClr val="FF9300"/>
                </a:solidFill>
                <a:latin typeface="Garamond"/>
                <a:ea typeface="Garamond"/>
                <a:cs typeface="Garamond"/>
                <a:sym typeface="Garamond"/>
              </a:rPr>
              <a:t>Inferential Statistics</a:t>
            </a:r>
            <a:endParaRPr/>
          </a:p>
        </p:txBody>
      </p:sp>
      <p:pic>
        <p:nvPicPr>
          <p:cNvPr id="221" name="Google Shape;221;p40"/>
          <p:cNvPicPr preferRelativeResize="0"/>
          <p:nvPr/>
        </p:nvPicPr>
        <p:blipFill rotWithShape="1">
          <a:blip r:embed="rId3">
            <a:alphaModFix/>
          </a:blip>
          <a:srcRect b="0" l="0" r="0" t="0"/>
          <a:stretch/>
        </p:blipFill>
        <p:spPr>
          <a:xfrm>
            <a:off x="903288" y="1131590"/>
            <a:ext cx="7162800" cy="2343150"/>
          </a:xfrm>
          <a:prstGeom prst="rect">
            <a:avLst/>
          </a:prstGeom>
          <a:noFill/>
          <a:ln>
            <a:noFill/>
          </a:ln>
        </p:spPr>
      </p:pic>
      <p:pic>
        <p:nvPicPr>
          <p:cNvPr id="222" name="Google Shape;222;p40"/>
          <p:cNvPicPr preferRelativeResize="0"/>
          <p:nvPr/>
        </p:nvPicPr>
        <p:blipFill rotWithShape="1">
          <a:blip r:embed="rId4">
            <a:alphaModFix/>
          </a:blip>
          <a:srcRect b="0" l="0" r="0" t="0"/>
          <a:stretch/>
        </p:blipFill>
        <p:spPr>
          <a:xfrm>
            <a:off x="1617663" y="3651870"/>
            <a:ext cx="5734050" cy="10287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pic>
        <p:nvPicPr>
          <p:cNvPr id="354" name="Google Shape;354;p58"/>
          <p:cNvPicPr preferRelativeResize="0"/>
          <p:nvPr/>
        </p:nvPicPr>
        <p:blipFill rotWithShape="1">
          <a:blip r:embed="rId3">
            <a:alphaModFix/>
          </a:blip>
          <a:srcRect b="0" l="0" r="0" t="0"/>
          <a:stretch/>
        </p:blipFill>
        <p:spPr>
          <a:xfrm>
            <a:off x="1148538" y="781963"/>
            <a:ext cx="7561262" cy="3943349"/>
          </a:xfrm>
          <a:prstGeom prst="rect">
            <a:avLst/>
          </a:prstGeom>
          <a:noFill/>
          <a:ln cap="flat" cmpd="sng" w="12700">
            <a:solidFill>
              <a:srgbClr val="FC0128"/>
            </a:solidFill>
            <a:prstDash val="solid"/>
            <a:miter lim="800000"/>
            <a:headEnd len="sm" w="sm" type="none"/>
            <a:tailEnd len="sm" w="sm" type="none"/>
          </a:ln>
        </p:spPr>
      </p:pic>
    </p:spTree>
  </p:cSld>
  <p:clrMapOvr>
    <a:masterClrMapping/>
  </p:clrMapOvr>
  <p:transition>
    <p:push dir="r"/>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pic>
        <p:nvPicPr>
          <p:cNvPr id="359" name="Google Shape;359;p59"/>
          <p:cNvPicPr preferRelativeResize="0"/>
          <p:nvPr/>
        </p:nvPicPr>
        <p:blipFill rotWithShape="1">
          <a:blip r:embed="rId3">
            <a:alphaModFix/>
          </a:blip>
          <a:srcRect b="0" l="0" r="0" t="0"/>
          <a:stretch/>
        </p:blipFill>
        <p:spPr>
          <a:xfrm>
            <a:off x="791363" y="732688"/>
            <a:ext cx="7561262" cy="3968750"/>
          </a:xfrm>
          <a:prstGeom prst="rect">
            <a:avLst/>
          </a:prstGeom>
          <a:noFill/>
          <a:ln cap="flat" cmpd="sng" w="12700">
            <a:solidFill>
              <a:srgbClr val="FC0128"/>
            </a:solidFill>
            <a:prstDash val="solid"/>
            <a:miter lim="800000"/>
            <a:headEnd len="sm" w="sm" type="none"/>
            <a:tailEnd len="sm" w="sm" type="none"/>
          </a:ln>
        </p:spPr>
      </p:pic>
      <p:sp>
        <p:nvSpPr>
          <p:cNvPr id="360" name="Google Shape;360;p59"/>
          <p:cNvSpPr/>
          <p:nvPr/>
        </p:nvSpPr>
        <p:spPr>
          <a:xfrm>
            <a:off x="6156176" y="1491630"/>
            <a:ext cx="2017500" cy="554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lt1"/>
                </a:solidFill>
                <a:latin typeface="Garamond"/>
                <a:ea typeface="Garamond"/>
                <a:cs typeface="Garamond"/>
                <a:sym typeface="Garamond"/>
              </a:rPr>
              <a:t>from scipy import stats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lt1"/>
                </a:solidFill>
                <a:latin typeface="Garamond"/>
                <a:ea typeface="Garamond"/>
                <a:cs typeface="Garamond"/>
                <a:sym typeface="Garamond"/>
              </a:rPr>
              <a:t>stats.t.ppf(0.975,df=139)</a:t>
            </a:r>
            <a:endParaRPr b="0" i="0" sz="1500" u="none" cap="none" strike="noStrike">
              <a:solidFill>
                <a:schemeClr val="lt1"/>
              </a:solidFill>
              <a:latin typeface="Garamond"/>
              <a:ea typeface="Garamond"/>
              <a:cs typeface="Garamond"/>
              <a:sym typeface="Garamond"/>
            </a:endParaRPr>
          </a:p>
        </p:txBody>
      </p:sp>
    </p:spTree>
  </p:cSld>
  <p:clrMapOvr>
    <a:masterClrMapping/>
  </p:clrMapOvr>
  <p:transition>
    <p:push dir="r"/>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60"/>
          <p:cNvSpPr txBox="1"/>
          <p:nvPr/>
        </p:nvSpPr>
        <p:spPr>
          <a:xfrm>
            <a:off x="3780631" y="2371725"/>
            <a:ext cx="1582737"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Thank you</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1"/>
          <p:cNvSpPr txBox="1"/>
          <p:nvPr>
            <p:ph type="title"/>
          </p:nvPr>
        </p:nvSpPr>
        <p:spPr>
          <a:xfrm>
            <a:off x="33071" y="-70412"/>
            <a:ext cx="8529637" cy="738423"/>
          </a:xfrm>
          <a:prstGeom prst="rect">
            <a:avLst/>
          </a:prstGeom>
          <a:noFill/>
          <a:ln>
            <a:noFill/>
          </a:ln>
        </p:spPr>
        <p:txBody>
          <a:bodyPr anchorCtr="0" anchor="t" bIns="0" lIns="0" spcFirstLastPara="1" rIns="0" wrap="square" tIns="274075">
            <a:spAutoFit/>
          </a:bodyPr>
          <a:lstStyle/>
          <a:p>
            <a:pPr indent="0" lvl="0" marL="241300" rtl="0" algn="ctr">
              <a:lnSpc>
                <a:spcPct val="100000"/>
              </a:lnSpc>
              <a:spcBef>
                <a:spcPts val="0"/>
              </a:spcBef>
              <a:spcAft>
                <a:spcPts val="0"/>
              </a:spcAft>
              <a:buSzPts val="1400"/>
              <a:buNone/>
            </a:pPr>
            <a:r>
              <a:rPr lang="en-US" sz="3000">
                <a:solidFill>
                  <a:srgbClr val="FF9300"/>
                </a:solidFill>
                <a:latin typeface="Garamond"/>
                <a:ea typeface="Garamond"/>
                <a:cs typeface="Garamond"/>
                <a:sym typeface="Garamond"/>
              </a:rPr>
              <a:t>Sampling – How can it go wrong</a:t>
            </a:r>
            <a:endParaRPr/>
          </a:p>
        </p:txBody>
      </p:sp>
      <p:pic>
        <p:nvPicPr>
          <p:cNvPr id="230" name="Google Shape;230;p41"/>
          <p:cNvPicPr preferRelativeResize="0"/>
          <p:nvPr/>
        </p:nvPicPr>
        <p:blipFill rotWithShape="1">
          <a:blip r:embed="rId3">
            <a:alphaModFix/>
          </a:blip>
          <a:srcRect b="0" l="0" r="0" t="0"/>
          <a:stretch/>
        </p:blipFill>
        <p:spPr>
          <a:xfrm>
            <a:off x="228600" y="742950"/>
            <a:ext cx="5943600" cy="1143000"/>
          </a:xfrm>
          <a:prstGeom prst="rect">
            <a:avLst/>
          </a:prstGeom>
          <a:noFill/>
          <a:ln>
            <a:noFill/>
          </a:ln>
        </p:spPr>
      </p:pic>
      <p:pic>
        <p:nvPicPr>
          <p:cNvPr id="231" name="Google Shape;231;p41"/>
          <p:cNvPicPr preferRelativeResize="0"/>
          <p:nvPr/>
        </p:nvPicPr>
        <p:blipFill rotWithShape="1">
          <a:blip r:embed="rId4">
            <a:alphaModFix/>
          </a:blip>
          <a:srcRect b="0" l="0" r="0" t="0"/>
          <a:stretch/>
        </p:blipFill>
        <p:spPr>
          <a:xfrm>
            <a:off x="6781800" y="546100"/>
            <a:ext cx="1752600" cy="1339850"/>
          </a:xfrm>
          <a:prstGeom prst="rect">
            <a:avLst/>
          </a:prstGeom>
          <a:noFill/>
          <a:ln>
            <a:noFill/>
          </a:ln>
        </p:spPr>
      </p:pic>
      <p:sp>
        <p:nvSpPr>
          <p:cNvPr id="232" name="Google Shape;232;p41"/>
          <p:cNvSpPr txBox="1"/>
          <p:nvPr/>
        </p:nvSpPr>
        <p:spPr>
          <a:xfrm>
            <a:off x="-1836738" y="1995488"/>
            <a:ext cx="8528051" cy="830262"/>
          </a:xfrm>
          <a:prstGeom prst="rect">
            <a:avLst/>
          </a:prstGeom>
          <a:noFill/>
          <a:ln>
            <a:noFill/>
          </a:ln>
        </p:spPr>
        <p:txBody>
          <a:bodyPr anchorCtr="0" anchor="t" bIns="0" lIns="0" spcFirstLastPara="1" rIns="0" wrap="square" tIns="274075">
            <a:spAutoFit/>
          </a:bodyPr>
          <a:lstStyle/>
          <a:p>
            <a:pPr indent="0" lvl="0" marL="241300" marR="0" rtl="0" algn="ctr">
              <a:lnSpc>
                <a:spcPct val="100000"/>
              </a:lnSpc>
              <a:spcBef>
                <a:spcPts val="0"/>
              </a:spcBef>
              <a:spcAft>
                <a:spcPts val="0"/>
              </a:spcAft>
              <a:buClr>
                <a:srgbClr val="000000"/>
              </a:buClr>
              <a:buSzPts val="3600"/>
              <a:buFont typeface="Arial"/>
              <a:buNone/>
            </a:pPr>
            <a:r>
              <a:rPr b="1" i="1" lang="en-US" sz="3600" u="none" cap="none" strike="noStrike">
                <a:solidFill>
                  <a:srgbClr val="3E3D2D"/>
                </a:solidFill>
                <a:latin typeface="Times New Roman"/>
                <a:ea typeface="Times New Roman"/>
                <a:cs typeface="Times New Roman"/>
                <a:sym typeface="Times New Roman"/>
              </a:rPr>
              <a:t>Sampling variation</a:t>
            </a:r>
            <a:endParaRPr b="0" i="0" sz="1400" u="none" cap="none" strike="noStrike">
              <a:solidFill>
                <a:srgbClr val="000000"/>
              </a:solidFill>
              <a:latin typeface="Arial"/>
              <a:ea typeface="Arial"/>
              <a:cs typeface="Arial"/>
              <a:sym typeface="Arial"/>
            </a:endParaRPr>
          </a:p>
        </p:txBody>
      </p:sp>
      <p:pic>
        <p:nvPicPr>
          <p:cNvPr id="233" name="Google Shape;233;p41"/>
          <p:cNvPicPr preferRelativeResize="0"/>
          <p:nvPr/>
        </p:nvPicPr>
        <p:blipFill rotWithShape="1">
          <a:blip r:embed="rId5">
            <a:alphaModFix/>
          </a:blip>
          <a:srcRect b="0" l="0" r="0" t="0"/>
          <a:stretch/>
        </p:blipFill>
        <p:spPr>
          <a:xfrm>
            <a:off x="304800" y="2857500"/>
            <a:ext cx="4181475" cy="957263"/>
          </a:xfrm>
          <a:prstGeom prst="rect">
            <a:avLst/>
          </a:prstGeom>
          <a:noFill/>
          <a:ln>
            <a:noFill/>
          </a:ln>
        </p:spPr>
      </p:pic>
      <p:pic>
        <p:nvPicPr>
          <p:cNvPr id="234" name="Google Shape;234;p41"/>
          <p:cNvPicPr preferRelativeResize="0"/>
          <p:nvPr/>
        </p:nvPicPr>
        <p:blipFill rotWithShape="1">
          <a:blip r:embed="rId6">
            <a:alphaModFix/>
          </a:blip>
          <a:srcRect b="0" l="0" r="0" t="0"/>
          <a:stretch/>
        </p:blipFill>
        <p:spPr>
          <a:xfrm>
            <a:off x="4648200" y="2514600"/>
            <a:ext cx="4095750" cy="206533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2"/>
          <p:cNvSpPr/>
          <p:nvPr/>
        </p:nvSpPr>
        <p:spPr>
          <a:xfrm>
            <a:off x="3395235" y="107950"/>
            <a:ext cx="2353530" cy="551433"/>
          </a:xfrm>
          <a:prstGeom prst="rect">
            <a:avLst/>
          </a:prstGeom>
          <a:noFill/>
          <a:ln>
            <a:noFill/>
          </a:ln>
        </p:spPr>
        <p:txBody>
          <a:bodyPr anchorCtr="0" anchor="t" bIns="44450" lIns="90475" spcFirstLastPara="1" rIns="90475" wrap="square" tIns="44450">
            <a:noAutofit/>
          </a:bodyPr>
          <a:lstStyle/>
          <a:p>
            <a:pPr indent="0" lvl="0" marL="0" marR="0" rtl="0" algn="ctr">
              <a:lnSpc>
                <a:spcPct val="100000"/>
              </a:lnSpc>
              <a:spcBef>
                <a:spcPts val="0"/>
              </a:spcBef>
              <a:spcAft>
                <a:spcPts val="0"/>
              </a:spcAft>
              <a:buClr>
                <a:srgbClr val="FF9300"/>
              </a:buClr>
              <a:buSzPts val="3000"/>
              <a:buFont typeface="Arial"/>
              <a:buNone/>
            </a:pPr>
            <a:r>
              <a:rPr b="1" i="0" lang="en-US" sz="3000" u="none" cap="none" strike="noStrike">
                <a:solidFill>
                  <a:srgbClr val="FF9300"/>
                </a:solidFill>
                <a:latin typeface="Garamond"/>
                <a:ea typeface="Garamond"/>
                <a:cs typeface="Garamond"/>
                <a:sym typeface="Garamond"/>
              </a:rPr>
              <a:t>STATISTICS</a:t>
            </a:r>
            <a:endParaRPr b="0" i="0" sz="1400" u="none" cap="none" strike="noStrike">
              <a:solidFill>
                <a:srgbClr val="000000"/>
              </a:solidFill>
              <a:latin typeface="Arial"/>
              <a:ea typeface="Arial"/>
              <a:cs typeface="Arial"/>
              <a:sym typeface="Arial"/>
            </a:endParaRPr>
          </a:p>
        </p:txBody>
      </p:sp>
      <p:sp>
        <p:nvSpPr>
          <p:cNvPr id="240" name="Google Shape;240;p42"/>
          <p:cNvSpPr/>
          <p:nvPr/>
        </p:nvSpPr>
        <p:spPr>
          <a:xfrm>
            <a:off x="323850" y="681038"/>
            <a:ext cx="8424863" cy="646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There are two types of statistics that are often referred to when making a statistical decision or working on a statistical problem.</a:t>
            </a:r>
            <a:endParaRPr b="0" i="0" sz="1400" u="none" cap="none" strike="noStrike">
              <a:solidFill>
                <a:srgbClr val="000000"/>
              </a:solidFill>
              <a:latin typeface="Arial"/>
              <a:ea typeface="Arial"/>
              <a:cs typeface="Arial"/>
              <a:sym typeface="Arial"/>
            </a:endParaRPr>
          </a:p>
        </p:txBody>
      </p:sp>
      <p:sp>
        <p:nvSpPr>
          <p:cNvPr id="241" name="Google Shape;241;p42"/>
          <p:cNvSpPr/>
          <p:nvPr/>
        </p:nvSpPr>
        <p:spPr>
          <a:xfrm>
            <a:off x="395288" y="1382713"/>
            <a:ext cx="7848600" cy="20621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Open Sans"/>
                <a:ea typeface="Open Sans"/>
                <a:cs typeface="Open Sans"/>
                <a:sym typeface="Open Sans"/>
              </a:rPr>
              <a:t>Descriptive Statistics </a:t>
            </a:r>
            <a:r>
              <a:rPr b="0" i="0" lang="en-US" sz="1600" u="none" cap="none" strike="noStrike">
                <a:solidFill>
                  <a:schemeClr val="dk1"/>
                </a:solidFill>
                <a:latin typeface="Open Sans"/>
                <a:ea typeface="Open Sans"/>
                <a:cs typeface="Open Sans"/>
                <a:sym typeface="Open Sans"/>
              </a:rPr>
              <a:t>: </a:t>
            </a:r>
            <a:r>
              <a:rPr b="0" i="0" lang="en-US" sz="1600" u="none" cap="none" strike="noStrike">
                <a:solidFill>
                  <a:schemeClr val="dk1"/>
                </a:solidFill>
                <a:latin typeface="Arial"/>
                <a:ea typeface="Arial"/>
                <a:cs typeface="Arial"/>
                <a:sym typeface="Arial"/>
              </a:rPr>
              <a:t>Descriptive statistics utilize numerical and graphical methods to look for patterns in a data set, to summarize the information revealed in a data set, and to present the information in a convenient form that individuals can use to make decisions. The main goal of descriptive statistics is to describe a data set. Thus, the class of descriptive statistics includes both numerical measures (e.g. the mean or the median) and graphical displays of data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(e.g. pie charts or bar graphs).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Arial"/>
              <a:ea typeface="Arial"/>
              <a:cs typeface="Arial"/>
              <a:sym typeface="Arial"/>
            </a:endParaRPr>
          </a:p>
        </p:txBody>
      </p:sp>
      <p:sp>
        <p:nvSpPr>
          <p:cNvPr id="242" name="Google Shape;242;p42"/>
          <p:cNvSpPr/>
          <p:nvPr/>
        </p:nvSpPr>
        <p:spPr>
          <a:xfrm>
            <a:off x="323850" y="3292475"/>
            <a:ext cx="8280400" cy="8921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Inferential Statistics: </a:t>
            </a:r>
            <a:r>
              <a:rPr b="0" i="0" lang="en-US" sz="1600" u="none" cap="none" strike="noStrike">
                <a:solidFill>
                  <a:schemeClr val="dk1"/>
                </a:solidFill>
                <a:latin typeface="Arial"/>
                <a:ea typeface="Arial"/>
                <a:cs typeface="Arial"/>
                <a:sym typeface="Arial"/>
              </a:rPr>
              <a:t>Inferential statistics utilizes sample data to make estimates, decisions, predictions, or other generalizations about a larger set of data. Some examples of inferential statistics might be a z statistics or a t-statistics</a:t>
            </a:r>
            <a:endParaRPr b="0" i="0" sz="1400" u="none" cap="none" strike="noStrike">
              <a:solidFill>
                <a:srgbClr val="000000"/>
              </a:solidFill>
              <a:latin typeface="Arial"/>
              <a:ea typeface="Arial"/>
              <a:cs typeface="Arial"/>
              <a:sym typeface="Arial"/>
            </a:endParaRPr>
          </a:p>
        </p:txBody>
      </p:sp>
      <p:pic>
        <p:nvPicPr>
          <p:cNvPr id="243" name="Google Shape;243;p42"/>
          <p:cNvPicPr preferRelativeResize="0"/>
          <p:nvPr/>
        </p:nvPicPr>
        <p:blipFill rotWithShape="1">
          <a:blip r:embed="rId3">
            <a:alphaModFix/>
          </a:blip>
          <a:srcRect b="0" l="0" r="0" t="0"/>
          <a:stretch/>
        </p:blipFill>
        <p:spPr>
          <a:xfrm>
            <a:off x="7740650" y="41275"/>
            <a:ext cx="1381125" cy="209550"/>
          </a:xfrm>
          <a:prstGeom prst="rect">
            <a:avLst/>
          </a:prstGeom>
          <a:noFill/>
          <a:ln>
            <a:noFill/>
          </a:ln>
        </p:spPr>
      </p:pic>
    </p:spTree>
  </p:cSld>
  <p:clrMapOvr>
    <a:masterClrMapping/>
  </p:clrMapOvr>
  <p:transition>
    <p:push dir="r"/>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4"/>
          <p:cNvSpPr txBox="1"/>
          <p:nvPr>
            <p:ph type="title"/>
          </p:nvPr>
        </p:nvSpPr>
        <p:spPr>
          <a:xfrm>
            <a:off x="96838" y="-114300"/>
            <a:ext cx="8529637" cy="738423"/>
          </a:xfrm>
          <a:prstGeom prst="rect">
            <a:avLst/>
          </a:prstGeom>
          <a:noFill/>
          <a:ln>
            <a:noFill/>
          </a:ln>
        </p:spPr>
        <p:txBody>
          <a:bodyPr anchorCtr="0" anchor="t" bIns="0" lIns="0" spcFirstLastPara="1" rIns="0" wrap="square" tIns="274075">
            <a:spAutoFit/>
          </a:bodyPr>
          <a:lstStyle/>
          <a:p>
            <a:pPr indent="0" lvl="0" marL="241300" rtl="0" algn="ctr">
              <a:lnSpc>
                <a:spcPct val="100000"/>
              </a:lnSpc>
              <a:spcBef>
                <a:spcPts val="0"/>
              </a:spcBef>
              <a:spcAft>
                <a:spcPts val="0"/>
              </a:spcAft>
              <a:buSzPts val="1400"/>
              <a:buNone/>
            </a:pPr>
            <a:r>
              <a:rPr lang="en-US" sz="3000">
                <a:solidFill>
                  <a:srgbClr val="FF9300"/>
                </a:solidFill>
                <a:latin typeface="Garamond"/>
                <a:ea typeface="Garamond"/>
                <a:cs typeface="Garamond"/>
                <a:sym typeface="Garamond"/>
              </a:rPr>
              <a:t>Central Limit Theorem</a:t>
            </a:r>
            <a:endParaRPr/>
          </a:p>
        </p:txBody>
      </p:sp>
      <p:pic>
        <p:nvPicPr>
          <p:cNvPr id="255" name="Google Shape;255;p44"/>
          <p:cNvPicPr preferRelativeResize="0"/>
          <p:nvPr/>
        </p:nvPicPr>
        <p:blipFill rotWithShape="1">
          <a:blip r:embed="rId3">
            <a:alphaModFix/>
          </a:blip>
          <a:srcRect b="0" l="0" r="0" t="0"/>
          <a:stretch/>
        </p:blipFill>
        <p:spPr>
          <a:xfrm>
            <a:off x="304800" y="565150"/>
            <a:ext cx="7924800" cy="1720850"/>
          </a:xfrm>
          <a:prstGeom prst="rect">
            <a:avLst/>
          </a:prstGeom>
          <a:noFill/>
          <a:ln>
            <a:noFill/>
          </a:ln>
        </p:spPr>
      </p:pic>
      <p:pic>
        <p:nvPicPr>
          <p:cNvPr id="256" name="Google Shape;256;p44"/>
          <p:cNvPicPr preferRelativeResize="0"/>
          <p:nvPr/>
        </p:nvPicPr>
        <p:blipFill rotWithShape="1">
          <a:blip r:embed="rId4">
            <a:alphaModFix/>
          </a:blip>
          <a:srcRect b="0" l="0" r="0" t="0"/>
          <a:stretch/>
        </p:blipFill>
        <p:spPr>
          <a:xfrm>
            <a:off x="311150" y="2400300"/>
            <a:ext cx="7924800" cy="2343150"/>
          </a:xfrm>
          <a:prstGeom prst="rect">
            <a:avLst/>
          </a:prstGeom>
          <a:noFill/>
          <a:ln>
            <a:noFill/>
          </a:ln>
        </p:spPr>
      </p:pic>
      <p:pic>
        <p:nvPicPr>
          <p:cNvPr id="257" name="Google Shape;257;p44"/>
          <p:cNvPicPr preferRelativeResize="0"/>
          <p:nvPr/>
        </p:nvPicPr>
        <p:blipFill rotWithShape="1">
          <a:blip r:embed="rId5">
            <a:alphaModFix/>
          </a:blip>
          <a:srcRect b="0" l="0" r="0" t="0"/>
          <a:stretch/>
        </p:blipFill>
        <p:spPr>
          <a:xfrm>
            <a:off x="179388" y="4932363"/>
            <a:ext cx="1293812" cy="214312"/>
          </a:xfrm>
          <a:prstGeom prst="rect">
            <a:avLst/>
          </a:prstGeom>
          <a:noFill/>
          <a:ln>
            <a:noFill/>
          </a:ln>
        </p:spPr>
      </p:pic>
      <p:sp>
        <p:nvSpPr>
          <p:cNvPr id="258" name="Google Shape;258;p44"/>
          <p:cNvSpPr txBox="1"/>
          <p:nvPr/>
        </p:nvSpPr>
        <p:spPr>
          <a:xfrm>
            <a:off x="-396875" y="4749800"/>
            <a:ext cx="3529013" cy="215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800"/>
              <a:buFont typeface="Arial"/>
              <a:buNone/>
            </a:pPr>
            <a:r>
              <a:rPr b="1" i="0" lang="en-US" sz="800" u="none" cap="none" strike="noStrike">
                <a:solidFill>
                  <a:schemeClr val="dk1"/>
                </a:solidFill>
                <a:latin typeface="Arial"/>
                <a:ea typeface="Arial"/>
                <a:cs typeface="Arial"/>
                <a:sym typeface="Arial"/>
              </a:rPr>
              <a:t>Thumb rule to check whether CLT can be applied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5"/>
          <p:cNvSpPr txBox="1"/>
          <p:nvPr/>
        </p:nvSpPr>
        <p:spPr>
          <a:xfrm>
            <a:off x="2555776" y="51470"/>
            <a:ext cx="3671887" cy="55399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9300"/>
              </a:buClr>
              <a:buSzPts val="3000"/>
              <a:buFont typeface="Arial"/>
              <a:buNone/>
            </a:pPr>
            <a:r>
              <a:rPr b="1" i="0" lang="en-US" sz="3000" u="none" cap="none" strike="noStrike">
                <a:solidFill>
                  <a:srgbClr val="FF9300"/>
                </a:solidFill>
                <a:latin typeface="Garamond"/>
                <a:ea typeface="Garamond"/>
                <a:cs typeface="Garamond"/>
                <a:sym typeface="Garamond"/>
              </a:rPr>
              <a:t>Confidence Intervals</a:t>
            </a:r>
            <a:endParaRPr b="0" i="0" sz="1400" u="none" cap="none" strike="noStrike">
              <a:solidFill>
                <a:srgbClr val="000000"/>
              </a:solidFill>
              <a:latin typeface="Arial"/>
              <a:ea typeface="Arial"/>
              <a:cs typeface="Arial"/>
              <a:sym typeface="Arial"/>
            </a:endParaRPr>
          </a:p>
        </p:txBody>
      </p:sp>
      <p:pic>
        <p:nvPicPr>
          <p:cNvPr id="264" name="Google Shape;264;p45"/>
          <p:cNvPicPr preferRelativeResize="0"/>
          <p:nvPr/>
        </p:nvPicPr>
        <p:blipFill rotWithShape="1">
          <a:blip r:embed="rId3">
            <a:alphaModFix/>
          </a:blip>
          <a:srcRect b="0" l="0" r="0" t="0"/>
          <a:stretch/>
        </p:blipFill>
        <p:spPr>
          <a:xfrm>
            <a:off x="971550" y="898525"/>
            <a:ext cx="7561263" cy="3805238"/>
          </a:xfrm>
          <a:prstGeom prst="rect">
            <a:avLst/>
          </a:prstGeom>
          <a:noFill/>
          <a:ln cap="flat" cmpd="sng" w="12700">
            <a:solidFill>
              <a:srgbClr val="FC0128"/>
            </a:solidFill>
            <a:prstDash val="solid"/>
            <a:miter lim="800000"/>
            <a:headEnd len="sm" w="sm" type="none"/>
            <a:tailEnd len="sm" w="sm" type="none"/>
          </a:ln>
        </p:spPr>
      </p:pic>
    </p:spTree>
  </p:cSld>
  <p:clrMapOvr>
    <a:masterClrMapping/>
  </p:clrMapOvr>
  <p:transition>
    <p:push dir="r"/>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6"/>
          <p:cNvSpPr txBox="1"/>
          <p:nvPr>
            <p:ph type="title"/>
          </p:nvPr>
        </p:nvSpPr>
        <p:spPr>
          <a:xfrm>
            <a:off x="58538" y="0"/>
            <a:ext cx="9049965" cy="710712"/>
          </a:xfrm>
          <a:prstGeom prst="rect">
            <a:avLst/>
          </a:prstGeom>
          <a:noFill/>
          <a:ln>
            <a:noFill/>
          </a:ln>
        </p:spPr>
        <p:txBody>
          <a:bodyPr anchorCtr="0" anchor="ctr" bIns="0" lIns="0" spcFirstLastPara="1" rIns="0" wrap="square" tIns="246625">
            <a:spAutoFit/>
          </a:bodyPr>
          <a:lstStyle/>
          <a:p>
            <a:pPr indent="0" lvl="0" marL="217170" rtl="0" algn="ctr">
              <a:lnSpc>
                <a:spcPct val="100000"/>
              </a:lnSpc>
              <a:spcBef>
                <a:spcPts val="0"/>
              </a:spcBef>
              <a:spcAft>
                <a:spcPts val="0"/>
              </a:spcAft>
              <a:buSzPts val="1400"/>
              <a:buNone/>
            </a:pPr>
            <a:r>
              <a:rPr b="1" lang="en-US" sz="3000">
                <a:solidFill>
                  <a:srgbClr val="FF9300"/>
                </a:solidFill>
                <a:latin typeface="Garamond"/>
                <a:ea typeface="Garamond"/>
                <a:cs typeface="Garamond"/>
                <a:sym typeface="Garamond"/>
              </a:rPr>
              <a:t>Confidence Interval</a:t>
            </a:r>
            <a:endParaRPr b="1" sz="3000">
              <a:solidFill>
                <a:srgbClr val="FF9300"/>
              </a:solidFill>
              <a:latin typeface="Garamond"/>
              <a:ea typeface="Garamond"/>
              <a:cs typeface="Garamond"/>
              <a:sym typeface="Garamond"/>
            </a:endParaRPr>
          </a:p>
        </p:txBody>
      </p:sp>
      <p:sp>
        <p:nvSpPr>
          <p:cNvPr id="272" name="Google Shape;272;p46"/>
          <p:cNvSpPr txBox="1"/>
          <p:nvPr/>
        </p:nvSpPr>
        <p:spPr>
          <a:xfrm>
            <a:off x="539552" y="1085606"/>
            <a:ext cx="6713537" cy="249238"/>
          </a:xfrm>
          <a:prstGeom prst="rect">
            <a:avLst/>
          </a:prstGeom>
          <a:noFill/>
          <a:ln>
            <a:noFill/>
          </a:ln>
        </p:spPr>
        <p:txBody>
          <a:bodyPr anchorCtr="0" anchor="t" bIns="0" lIns="0" spcFirstLastPara="1" rIns="0" wrap="square" tIns="0">
            <a:spAutoFit/>
          </a:bodyPr>
          <a:lstStyle/>
          <a:p>
            <a:pPr indent="-182880" lvl="0" marL="182880" marR="0" rtl="0" algn="l">
              <a:lnSpc>
                <a:spcPct val="100000"/>
              </a:lnSpc>
              <a:spcBef>
                <a:spcPts val="0"/>
              </a:spcBef>
              <a:spcAft>
                <a:spcPts val="0"/>
              </a:spcAft>
              <a:buClr>
                <a:srgbClr val="313131"/>
              </a:buClr>
              <a:buSzPts val="1620"/>
              <a:buFont typeface="Arial"/>
              <a:buChar char="•"/>
            </a:pPr>
            <a:r>
              <a:rPr b="0" i="0" lang="en-US" sz="1620" u="none" cap="none" strike="noStrike">
                <a:solidFill>
                  <a:srgbClr val="313131"/>
                </a:solidFill>
                <a:latin typeface="Calibri"/>
                <a:ea typeface="Calibri"/>
                <a:cs typeface="Calibri"/>
                <a:sym typeface="Calibri"/>
              </a:rPr>
              <a:t>What is the Probability of tomorrow’s temperature being 42 degrees exactly ?</a:t>
            </a:r>
            <a:endParaRPr b="0" i="0" sz="1400" u="none" cap="none" strike="noStrike">
              <a:solidFill>
                <a:srgbClr val="000000"/>
              </a:solidFill>
              <a:latin typeface="Arial"/>
              <a:ea typeface="Arial"/>
              <a:cs typeface="Arial"/>
              <a:sym typeface="Arial"/>
            </a:endParaRPr>
          </a:p>
        </p:txBody>
      </p:sp>
      <p:sp>
        <p:nvSpPr>
          <p:cNvPr id="273" name="Google Shape;273;p46"/>
          <p:cNvSpPr txBox="1"/>
          <p:nvPr/>
        </p:nvSpPr>
        <p:spPr>
          <a:xfrm>
            <a:off x="565919" y="1749052"/>
            <a:ext cx="3189288" cy="55403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313131"/>
                </a:solidFill>
                <a:latin typeface="Calibri"/>
                <a:ea typeface="Calibri"/>
                <a:cs typeface="Calibri"/>
                <a:sym typeface="Calibri"/>
              </a:rPr>
              <a:t>  </a:t>
            </a:r>
            <a:r>
              <a:rPr b="0" i="0" lang="en-US" sz="3600" u="none" cap="none" strike="noStrike">
                <a:solidFill>
                  <a:srgbClr val="404040"/>
                </a:solidFill>
                <a:latin typeface="Calibri"/>
                <a:ea typeface="Calibri"/>
                <a:cs typeface="Calibri"/>
                <a:sym typeface="Calibri"/>
              </a:rPr>
              <a:t>Probability is ‘0’</a:t>
            </a:r>
            <a:endParaRPr b="0" i="0" sz="1400" u="none" cap="none" strike="noStrike">
              <a:solidFill>
                <a:srgbClr val="000000"/>
              </a:solidFill>
              <a:latin typeface="Arial"/>
              <a:ea typeface="Arial"/>
              <a:cs typeface="Arial"/>
              <a:sym typeface="Arial"/>
            </a:endParaRPr>
          </a:p>
        </p:txBody>
      </p:sp>
      <p:sp>
        <p:nvSpPr>
          <p:cNvPr id="274" name="Google Shape;274;p46"/>
          <p:cNvSpPr txBox="1"/>
          <p:nvPr/>
        </p:nvSpPr>
        <p:spPr>
          <a:xfrm>
            <a:off x="661690" y="2868183"/>
            <a:ext cx="3521075" cy="249237"/>
          </a:xfrm>
          <a:prstGeom prst="rect">
            <a:avLst/>
          </a:prstGeom>
          <a:noFill/>
          <a:ln>
            <a:noFill/>
          </a:ln>
        </p:spPr>
        <p:txBody>
          <a:bodyPr anchorCtr="0" anchor="t" bIns="0" lIns="0" spcFirstLastPara="1" rIns="0" wrap="square" tIns="0">
            <a:spAutoFit/>
          </a:bodyPr>
          <a:lstStyle/>
          <a:p>
            <a:pPr indent="-182880" lvl="0" marL="182880" marR="0" rtl="0" algn="l">
              <a:lnSpc>
                <a:spcPct val="100000"/>
              </a:lnSpc>
              <a:spcBef>
                <a:spcPts val="0"/>
              </a:spcBef>
              <a:spcAft>
                <a:spcPts val="0"/>
              </a:spcAft>
              <a:buClr>
                <a:srgbClr val="3F3F3F"/>
              </a:buClr>
              <a:buSzPts val="1620"/>
              <a:buFont typeface="Arial"/>
              <a:buChar char="•"/>
            </a:pPr>
            <a:r>
              <a:rPr b="0" i="0" lang="en-US" sz="1620" u="none" cap="none" strike="noStrike">
                <a:solidFill>
                  <a:srgbClr val="3F3F3F"/>
                </a:solidFill>
                <a:latin typeface="Calibri"/>
                <a:ea typeface="Calibri"/>
                <a:cs typeface="Calibri"/>
                <a:sym typeface="Calibri"/>
              </a:rPr>
              <a:t>Can it be between [-50⁰C     &amp;   100⁰C] </a:t>
            </a:r>
            <a:r>
              <a:rPr b="0" i="0" lang="en-US" sz="1620" u="none" cap="none" strike="noStrike">
                <a:solidFill>
                  <a:srgbClr val="31313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500"/>
                                        <p:tgtEl>
                                          <p:spTgt spid="2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500"/>
                                        <p:tgtEl>
                                          <p:spTgt spid="2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500"/>
                                        <p:tgtEl>
                                          <p:spTgt spid="2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7"/>
          <p:cNvSpPr txBox="1"/>
          <p:nvPr/>
        </p:nvSpPr>
        <p:spPr>
          <a:xfrm>
            <a:off x="2339752" y="26908"/>
            <a:ext cx="3671887" cy="55399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9300"/>
              </a:buClr>
              <a:buSzPts val="3000"/>
              <a:buFont typeface="Arial"/>
              <a:buNone/>
            </a:pPr>
            <a:r>
              <a:rPr b="1" i="0" lang="en-US" sz="3000" u="none" cap="none" strike="noStrike">
                <a:solidFill>
                  <a:srgbClr val="FF9300"/>
                </a:solidFill>
                <a:latin typeface="Garamond"/>
                <a:ea typeface="Garamond"/>
                <a:cs typeface="Garamond"/>
                <a:sym typeface="Garamond"/>
              </a:rPr>
              <a:t>Confidence Intervals</a:t>
            </a:r>
            <a:endParaRPr b="0" i="0" sz="1400" u="none" cap="none" strike="noStrike">
              <a:solidFill>
                <a:srgbClr val="000000"/>
              </a:solidFill>
              <a:latin typeface="Arial"/>
              <a:ea typeface="Arial"/>
              <a:cs typeface="Arial"/>
              <a:sym typeface="Arial"/>
            </a:endParaRPr>
          </a:p>
        </p:txBody>
      </p:sp>
      <p:sp>
        <p:nvSpPr>
          <p:cNvPr id="280" name="Google Shape;280;p47"/>
          <p:cNvSpPr/>
          <p:nvPr/>
        </p:nvSpPr>
        <p:spPr>
          <a:xfrm>
            <a:off x="1258888" y="898525"/>
            <a:ext cx="6408737" cy="706438"/>
          </a:xfrm>
          <a:prstGeom prst="rect">
            <a:avLst/>
          </a:prstGeom>
          <a:noFill/>
          <a:ln cap="flat" cmpd="sng" w="9525">
            <a:solidFill>
              <a:srgbClr val="FF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Sometimes samples don’t give quite the right result</a:t>
            </a:r>
            <a:endParaRPr b="0" i="0" sz="1400" u="none" cap="none" strike="noStrike">
              <a:solidFill>
                <a:srgbClr val="000000"/>
              </a:solidFill>
              <a:latin typeface="Arial"/>
              <a:ea typeface="Arial"/>
              <a:cs typeface="Arial"/>
              <a:sym typeface="Arial"/>
            </a:endParaRPr>
          </a:p>
        </p:txBody>
      </p:sp>
      <p:sp>
        <p:nvSpPr>
          <p:cNvPr id="281" name="Google Shape;281;p47"/>
          <p:cNvSpPr/>
          <p:nvPr/>
        </p:nvSpPr>
        <p:spPr>
          <a:xfrm>
            <a:off x="684213" y="2032000"/>
            <a:ext cx="7920037" cy="70643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Point estimators are valuable, but they may give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errors</a:t>
            </a:r>
            <a:endParaRPr b="0" i="0" sz="1400" u="none" cap="none" strike="noStrike">
              <a:solidFill>
                <a:srgbClr val="000000"/>
              </a:solidFill>
              <a:latin typeface="Arial"/>
              <a:ea typeface="Arial"/>
              <a:cs typeface="Arial"/>
              <a:sym typeface="Arial"/>
            </a:endParaRPr>
          </a:p>
        </p:txBody>
      </p:sp>
      <p:sp>
        <p:nvSpPr>
          <p:cNvPr id="282" name="Google Shape;282;p47"/>
          <p:cNvSpPr/>
          <p:nvPr/>
        </p:nvSpPr>
        <p:spPr>
          <a:xfrm>
            <a:off x="539750" y="2841625"/>
            <a:ext cx="8208963" cy="92392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Because we’re not dealing with the entire population, all we’re doing</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is giving a best estimate. If the sample we use is unbiased, then the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estimate is likely to be close to the true value of the population</a:t>
            </a:r>
            <a:endParaRPr b="0" i="0" sz="1400" u="none" cap="none" strike="noStrike">
              <a:solidFill>
                <a:srgbClr val="000000"/>
              </a:solidFill>
              <a:latin typeface="Arial"/>
              <a:ea typeface="Arial"/>
              <a:cs typeface="Arial"/>
              <a:sym typeface="Arial"/>
            </a:endParaRPr>
          </a:p>
        </p:txBody>
      </p:sp>
      <p:sp>
        <p:nvSpPr>
          <p:cNvPr id="283" name="Google Shape;283;p47"/>
          <p:cNvSpPr txBox="1"/>
          <p:nvPr/>
        </p:nvSpPr>
        <p:spPr>
          <a:xfrm>
            <a:off x="1258888" y="3868738"/>
            <a:ext cx="6913562" cy="4000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Specify a Range instead of single point of estimate</a:t>
            </a:r>
            <a:endParaRPr b="0" i="0" sz="1400" u="none" cap="none" strike="noStrike">
              <a:solidFill>
                <a:srgbClr val="000000"/>
              </a:solidFill>
              <a:latin typeface="Arial"/>
              <a:ea typeface="Arial"/>
              <a:cs typeface="Arial"/>
              <a:sym typeface="Arial"/>
            </a:endParaRPr>
          </a:p>
        </p:txBody>
      </p:sp>
    </p:spTree>
  </p:cSld>
  <p:clrMapOvr>
    <a:masterClrMapping/>
  </p:clrMapOvr>
  <p:transition>
    <p:push dir="r"/>
  </p:transition>
</p:sld>
</file>

<file path=ppt/theme/theme1.xml><?xml version="1.0" encoding="utf-8"?>
<a:theme xmlns:a="http://schemas.openxmlformats.org/drawingml/2006/main" xmlns:r="http://schemas.openxmlformats.org/officeDocument/2006/relationships" name="5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bllineb">
  <a:themeElements>
    <a:clrScheme name="">
      <a:dk1>
        <a:srgbClr val="000000"/>
      </a:dk1>
      <a:lt1>
        <a:srgbClr val="0066FF"/>
      </a:lt1>
      <a:dk2>
        <a:srgbClr val="000000"/>
      </a:dk2>
      <a:lt2>
        <a:srgbClr val="CECECE"/>
      </a:lt2>
      <a:accent1>
        <a:srgbClr val="EBEBEB"/>
      </a:accent1>
      <a:accent2>
        <a:srgbClr val="232323"/>
      </a:accent2>
      <a:accent3>
        <a:srgbClr val="AAB8FF"/>
      </a:accent3>
      <a:accent4>
        <a:srgbClr val="000000"/>
      </a:accent4>
      <a:accent5>
        <a:srgbClr val="F3F3F3"/>
      </a:accent5>
      <a:accent6>
        <a:srgbClr val="1F1F1F"/>
      </a:accent6>
      <a:hlink>
        <a:srgbClr val="9C9C9C"/>
      </a:hlink>
      <a:folHlink>
        <a:srgbClr val="67676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9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