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6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FE2E-ABC1-4991-8355-F957B3CD3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D5392-F782-4AFD-B6F6-818AEE934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DBD75-53FE-4A40-B783-6576ED8D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F397-C9C3-4D6D-9B66-36CF17CB4F1D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E1F3D-D918-475D-B3C6-47E22B98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24B77-23B4-4EFB-A45E-5ABA46D2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A3A7-0367-48F6-BE48-5357391D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23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00AF-8233-4F67-A8B8-1EBDAA52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BB0E3-AF9C-4D5D-9B9B-4779796C8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4DB8-923E-46BE-B886-FD420B67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F397-C9C3-4D6D-9B66-36CF17CB4F1D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6F9E-E7F5-44E7-8F87-823AFD5F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AE3C-9B35-4C63-96AC-B2CEB6E6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A3A7-0367-48F6-BE48-5357391D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37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A61C9-AC60-4C9C-B7A2-7863E5DAD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AA3F4-9C4B-4C09-9C50-A3CC3B09C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C7552-4413-44B7-8208-3B3DB2FB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F397-C9C3-4D6D-9B66-36CF17CB4F1D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B695-9A93-4E46-9624-39340A65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4C8E-2101-4778-BBAA-83F593D3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A3A7-0367-48F6-BE48-5357391D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0753-90EA-463F-A864-5958525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B91C-23FF-4167-81CE-77F2CB875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8EBC0-336D-4A68-B564-89594A0E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F397-C9C3-4D6D-9B66-36CF17CB4F1D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16F7D-0EB5-4825-A2B9-37035A35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3509D-72EC-4A7C-A09C-5C902833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A3A7-0367-48F6-BE48-5357391D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78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41B5-13D9-4F68-A6E7-9D45000D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B6AB2-B7BD-4BEC-8524-8F877A56B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DBD66-2F54-4E19-9559-DED9F584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F397-C9C3-4D6D-9B66-36CF17CB4F1D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65DF-5599-444E-9F1D-4F3B9A68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A2A86-0566-486F-BBC8-C1B0A95D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A3A7-0367-48F6-BE48-5357391D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82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48E4-8968-44E4-9C4C-C1E7C57E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9674-3AC9-4EC9-8427-9F2F85B0C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21AAE-2CCC-4BDA-8B0F-2891C18FF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D79DA-8229-4CD2-B3BC-42F638A7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F397-C9C3-4D6D-9B66-36CF17CB4F1D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1F106-6731-4BE3-BE3E-572C5837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B1527-A1CC-4A48-9E3A-F6843BB3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A3A7-0367-48F6-BE48-5357391D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72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8671-84B1-4D18-BB3B-43933F92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A52E9-FCC4-4EE1-B3B4-8C361C82D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6690D-7060-4DF2-BBD5-FBA692FC0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AF2FA-444D-4C69-B5F3-25EC3FBA1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F3B96-336C-4786-9FD9-43CEB07FD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1A581-E45A-4F20-9610-6D679070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F397-C9C3-4D6D-9B66-36CF17CB4F1D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A952B-63BD-48AB-84B4-BAAF2C74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A1A95-A413-450A-9638-54DA56C2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A3A7-0367-48F6-BE48-5357391D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2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7AEE-37F5-413F-A0F9-5AAFD548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3D6F3-A579-462F-8252-59D067F5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F397-C9C3-4D6D-9B66-36CF17CB4F1D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8504E-5217-4CB3-8F16-6AF3B97B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A2DF6-AA2F-41DA-ACB7-E0A6AF20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A3A7-0367-48F6-BE48-5357391D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2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C9B63-9D92-418C-A5CF-826EEBC6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F397-C9C3-4D6D-9B66-36CF17CB4F1D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22D61-C406-4030-A554-52EBD596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C908C-D7FD-4E31-B520-39DEB7F0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A3A7-0367-48F6-BE48-5357391D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55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0968-D867-49DD-9B3F-F51F4CC4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68A46-9D2E-40C3-A6C8-FC4244582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C4568-91CE-47AE-90CB-2C8E37057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82E5B-2CCF-47D0-B625-5410DF9B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F397-C9C3-4D6D-9B66-36CF17CB4F1D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D87B3-5D0E-424C-AC3E-818A4818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8BA16-01A8-4E91-B36B-EA94363E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A3A7-0367-48F6-BE48-5357391D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5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DE7A-88D9-48C3-9CE2-DB8C6DDA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64113-80B8-4878-B8F5-89BD5F674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42A7D-AF20-4E9D-A36D-843DB8106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AF88C-F1CE-4372-BC86-ABDB5855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F397-C9C3-4D6D-9B66-36CF17CB4F1D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47953-C43C-427C-9CEC-7D5CAEE1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AA345-CE6C-420E-BF63-DE95AE0C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A3A7-0367-48F6-BE48-5357391D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72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4035F-D41A-43D6-9FAC-A771310A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EE02E-9C77-4207-AF8E-F0429E0F7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64395-26B1-41FB-A87A-BF5104AA6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9F397-C9C3-4D6D-9B66-36CF17CB4F1D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A06D6-DFCC-4112-B1D3-A6B574C14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835A7-E3E9-4D21-A328-80D502B89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A3A7-0367-48F6-BE48-5357391D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22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811C-59D8-41C6-B709-DAE6DFDCC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44830-8B0A-4E1D-8B72-96652A221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58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2370-5EE3-4E54-A61F-4CE56FEC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21E5-86A0-4CC8-97F5-2E02ABFD4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54CB5-AB2B-454A-85FA-1E52E65A7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11" y="2225733"/>
            <a:ext cx="10895714" cy="35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7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9882-4BF4-4842-B90A-B8A8B736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E0EAF-C938-47D8-B527-88A7B8A8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5A1B5-868E-419F-B857-19F36804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4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D81A-C98A-4C58-840A-15417364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C9BB-8303-4747-A0B7-D017167D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56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5F95-E4B7-45E3-84AA-4740E8B4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88CAF-BEB3-46A7-A0DC-3FAD1C52A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982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831E-3692-4AEC-B330-CC6B085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E9CC8-5402-419E-AF15-C7764F5B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936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6049-5C0A-4734-AD20-2AA86D20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AC90-1425-4652-86FB-41F49F275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05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79A1-9318-4DBD-BA6F-40CE1BD7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F7E54-8B94-4AC5-B266-4D76895F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59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5B20-C0EC-4843-8FD6-9BB4A734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A993-943C-47C8-9476-DE8C9372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433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B589-650E-4C84-8825-B12EB462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F8AD2-3832-42F9-8119-2444DE4C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328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C28C-F8FC-412F-A339-654C1370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B6C30-EAFC-4DE5-B536-32FB950E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80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B49A-B7E6-4F14-B57C-1A40E5FE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2442-A309-41C5-B116-050B9FCD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BEA4C-2EEB-4EBC-8D36-64D358D0E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5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4C10-7133-4EC9-8C97-71C5B3D1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3E67-F941-4858-AD3F-9125B0E4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906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D502-A9CA-4A09-B8A6-9A015719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7367-E8B5-404B-BF88-5CA6DF87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26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3898-3104-4B88-AF4E-14EE7319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B208-6F68-4872-A2E0-577C80EB1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4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B18B-5E34-403F-970B-9CB149A6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21960-6ED0-4070-895F-76DEE68A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353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9513-5A49-4DAA-822F-BF94657A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77F5-1F96-463C-960C-9812CAC3E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081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2545-CDE6-428A-AA0C-C31ACBB5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52835-746D-4D4C-8F5F-CD5501E3F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012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462A-5DC1-4200-90F2-E71D6CC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C9E7-20E1-4318-BF1E-F1B30DAA4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777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EB25-B88B-42F2-AC47-DB214A07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343B-8058-474A-AFF1-CDD90D07D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11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E00B-5838-4AFC-9360-E31AD001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6C33D-5DB7-4C88-A4E2-9DCB6F2F4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755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4424-3655-4597-A390-4110F2B2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A6AB-9EDB-44F1-9292-996D33DA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20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DDAD-B53D-48CE-8B16-439719A1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6215-4252-4CC4-955E-8A3864CD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F70EB-08EC-4660-866B-656CA44E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08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2FE5-9A12-4FF1-BC9F-375E93FE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6D1F-90FB-4FCF-82EC-11A06719C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649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BB5D-9EF7-4F21-B65E-24022DA1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F7D30-7F4E-4AB2-8E7F-8E026114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04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707B-20C6-4989-9EC8-102C8B94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1D63D-F96A-4E85-BE75-164E893C5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68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01D4-6848-4DD8-9B1A-8B49953A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15FAE-A719-417E-A997-D68CCD390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278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2A06-4A0D-43BF-9E56-C7B91C12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39C3D-7C80-48CC-850A-F81BEDC5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00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8F98-3B04-4D67-A640-D8C4C24C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D4D26-1165-4B8F-9AC9-B4FF5BC6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471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42BD-C820-4C1A-98EF-C22DE5FA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44E1B-6A20-4AB5-A05E-9E3D5D4A9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9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6A60-EA15-44DF-B7B5-9357A011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827CD-A842-4607-A650-4973B2698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748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4B1F-1E33-4D47-A32C-38DBD48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58F4-B79F-4216-B289-9359E8C1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814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D477-1386-4841-9583-D1DE202E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690B-5A11-4270-A521-48C7E155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80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979B-6F77-4CA1-AB7D-0270CCA8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0A89-5F37-4FA6-846E-F55A4A79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73D3F-351D-4B6A-85BB-F0BE7F345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77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F559-8E7F-46B1-A0D7-D4FAB6C3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9DE3-3D94-4A4B-8DE8-9EE1A9288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12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0BFC-5446-4DDA-8EA1-3F1BFC6B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3FB75-EFFB-46DB-AB49-93B53F2FC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23FCA-E89F-489A-9746-6E9B294DA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822705"/>
            <a:ext cx="10929258" cy="56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7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50B4-8135-405B-AEFC-E9275455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98305-89AC-43E4-B57D-C60F3175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4FE4-343C-4520-AA24-E5B27EAA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2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3CEA-2BE1-4C09-97CD-212CA33A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00F0DF-59B3-4423-BE9A-BF7C92F3A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1" y="446314"/>
            <a:ext cx="11636828" cy="5610840"/>
          </a:xfrm>
        </p:spPr>
      </p:pic>
    </p:spTree>
    <p:extLst>
      <p:ext uri="{BB962C8B-B14F-4D97-AF65-F5344CB8AC3E}">
        <p14:creationId xmlns:p14="http://schemas.microsoft.com/office/powerpoint/2010/main" val="32654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C1B7-3724-4335-A45A-14A8BDFA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35E88D-A9D9-4F97-A861-1A87DE744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594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7E8F-FB5E-4E68-9360-E59DF2B5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Ex-9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20DA8E-08C4-45D1-BE2C-AF7DFE14F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9405"/>
            <a:ext cx="8810297" cy="322616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400099-784C-4086-8A2A-6AA0E65F1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41" y="4645572"/>
            <a:ext cx="7091842" cy="290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</Words>
  <Application>Microsoft Office PowerPoint</Application>
  <PresentationFormat>Widescreen</PresentationFormat>
  <Paragraphs>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Ex-9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Raghavendra k</dc:creator>
  <cp:lastModifiedBy>Raghavendra k</cp:lastModifiedBy>
  <cp:revision>7</cp:revision>
  <dcterms:created xsi:type="dcterms:W3CDTF">2024-09-23T17:55:16Z</dcterms:created>
  <dcterms:modified xsi:type="dcterms:W3CDTF">2024-09-23T19:00:46Z</dcterms:modified>
</cp:coreProperties>
</file>