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Raghavendra k</cp:lastModifiedBy>
  <cp:revision>54</cp:revision>
  <dcterms:created xsi:type="dcterms:W3CDTF">2023-06-12T11:11:52Z</dcterms:created>
  <dcterms:modified xsi:type="dcterms:W3CDTF">2024-06-05T11:53:50Z</dcterms:modified>
</cp:coreProperties>
</file>