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8" r:id="rId3"/>
    <p:sldId id="261" r:id="rId4"/>
    <p:sldId id="262" r:id="rId5"/>
    <p:sldId id="263" r:id="rId6"/>
    <p:sldId id="264" r:id="rId7"/>
    <p:sldId id="272" r:id="rId8"/>
    <p:sldId id="296" r:id="rId9"/>
    <p:sldId id="276" r:id="rId10"/>
    <p:sldId id="303" r:id="rId11"/>
    <p:sldId id="298" r:id="rId12"/>
    <p:sldId id="300" r:id="rId13"/>
    <p:sldId id="301" r:id="rId14"/>
    <p:sldId id="277" r:id="rId15"/>
    <p:sldId id="297" r:id="rId16"/>
  </p:sldIdLst>
  <p:sldSz cx="9144000" cy="5143500" type="screen16x9"/>
  <p:notesSz cx="6858000" cy="9144000"/>
  <p:embeddedFontLst>
    <p:embeddedFont>
      <p:font typeface="Abadi" panose="020B0604020104020204" pitchFamily="34" charset="0"/>
      <p:regular r:id="rId18"/>
    </p:embeddedFont>
    <p:embeddedFont>
      <p:font typeface="Actor" panose="020B0604020202020204" charset="0"/>
      <p:regular r:id="rId19"/>
    </p:embeddedFont>
    <p:embeddedFont>
      <p:font typeface="Georama" panose="020B0604020202020204" charset="0"/>
      <p:regular r:id="rId20"/>
      <p:bold r:id="rId21"/>
      <p:italic r:id="rId22"/>
      <p:boldItalic r:id="rId23"/>
    </p:embeddedFont>
    <p:embeddedFont>
      <p:font typeface="Nunito Light" pitchFamily="2" charset="0"/>
      <p:regular r:id="rId24"/>
      <p: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51FBAB-C510-4BF1-B883-D0164C118D71}">
  <a:tblStyle styleId="{0351FBAB-C510-4BF1-B883-D0164C118D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766B74-6CFE-4C3E-AE36-CA63D837459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1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8674abd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8674abd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a8c34fab03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a8c34fab03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083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a8c34fab03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a8c34fab03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a:extLst>
            <a:ext uri="{FF2B5EF4-FFF2-40B4-BE49-F238E27FC236}">
              <a16:creationId xmlns:a16="http://schemas.microsoft.com/office/drawing/2014/main" id="{9A91AFD0-B00A-7D7C-93C2-D3AC784BC8E6}"/>
            </a:ext>
          </a:extLst>
        </p:cNvPr>
        <p:cNvGrpSpPr/>
        <p:nvPr/>
      </p:nvGrpSpPr>
      <p:grpSpPr>
        <a:xfrm>
          <a:off x="0" y="0"/>
          <a:ext cx="0" cy="0"/>
          <a:chOff x="0" y="0"/>
          <a:chExt cx="0" cy="0"/>
        </a:xfrm>
      </p:grpSpPr>
      <p:sp>
        <p:nvSpPr>
          <p:cNvPr id="559" name="Google Shape;559;g2a8c34fab03_0_421:notes">
            <a:extLst>
              <a:ext uri="{FF2B5EF4-FFF2-40B4-BE49-F238E27FC236}">
                <a16:creationId xmlns:a16="http://schemas.microsoft.com/office/drawing/2014/main" id="{7C3DC665-0112-8336-D1DF-3E96A872F9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a8c34fab03_0_421:notes">
            <a:extLst>
              <a:ext uri="{FF2B5EF4-FFF2-40B4-BE49-F238E27FC236}">
                <a16:creationId xmlns:a16="http://schemas.microsoft.com/office/drawing/2014/main" id="{83A1F8D2-DD6F-749A-EB65-3A02414630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80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a8c34fab0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a8c34fab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a8c34fab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a8c34fab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8c34fab0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8c34fab0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a8c34fab03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a8c34fab0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a8c34fab0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a8c34fab0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a8c34fab03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a8c34fab03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1" name="Google Shape;11;p2"/>
          <p:cNvGrpSpPr/>
          <p:nvPr/>
        </p:nvGrpSpPr>
        <p:grpSpPr>
          <a:xfrm>
            <a:off x="-1670000" y="-1382025"/>
            <a:ext cx="6862226" cy="7772701"/>
            <a:chOff x="-1670000" y="-1382025"/>
            <a:chExt cx="6862226" cy="7772701"/>
          </a:xfrm>
        </p:grpSpPr>
        <p:pic>
          <p:nvPicPr>
            <p:cNvPr id="12" name="Google Shape;12;p2"/>
            <p:cNvPicPr preferRelativeResize="0"/>
            <p:nvPr/>
          </p:nvPicPr>
          <p:blipFill rotWithShape="1">
            <a:blip r:embed="rId3">
              <a:alphaModFix/>
            </a:blip>
            <a:srcRect t="268" b="268"/>
            <a:stretch/>
          </p:blipFill>
          <p:spPr>
            <a:xfrm>
              <a:off x="-1670000" y="-358875"/>
              <a:ext cx="2383225" cy="2320901"/>
            </a:xfrm>
            <a:prstGeom prst="rect">
              <a:avLst/>
            </a:prstGeom>
            <a:noFill/>
            <a:ln>
              <a:noFill/>
            </a:ln>
          </p:spPr>
        </p:pic>
        <p:pic>
          <p:nvPicPr>
            <p:cNvPr id="13" name="Google Shape;13;p2"/>
            <p:cNvPicPr preferRelativeResize="0"/>
            <p:nvPr/>
          </p:nvPicPr>
          <p:blipFill rotWithShape="1">
            <a:blip r:embed="rId4">
              <a:alphaModFix/>
            </a:blip>
            <a:srcRect t="268" b="268"/>
            <a:stretch/>
          </p:blipFill>
          <p:spPr>
            <a:xfrm>
              <a:off x="-711425" y="3979468"/>
              <a:ext cx="2475948" cy="2411208"/>
            </a:xfrm>
            <a:prstGeom prst="rect">
              <a:avLst/>
            </a:prstGeom>
            <a:noFill/>
            <a:ln>
              <a:noFill/>
            </a:ln>
          </p:spPr>
        </p:pic>
        <p:pic>
          <p:nvPicPr>
            <p:cNvPr id="14" name="Google Shape;14;p2"/>
            <p:cNvPicPr preferRelativeResize="0"/>
            <p:nvPr/>
          </p:nvPicPr>
          <p:blipFill rotWithShape="1">
            <a:blip r:embed="rId5">
              <a:alphaModFix/>
            </a:blip>
            <a:srcRect t="268" b="268"/>
            <a:stretch/>
          </p:blipFill>
          <p:spPr>
            <a:xfrm>
              <a:off x="3219099" y="-1382025"/>
              <a:ext cx="1973126" cy="1921525"/>
            </a:xfrm>
            <a:prstGeom prst="rect">
              <a:avLst/>
            </a:prstGeom>
            <a:noFill/>
            <a:ln>
              <a:noFill/>
            </a:ln>
          </p:spPr>
        </p:pic>
        <p:pic>
          <p:nvPicPr>
            <p:cNvPr id="15" name="Google Shape;15;p2"/>
            <p:cNvPicPr preferRelativeResize="0"/>
            <p:nvPr/>
          </p:nvPicPr>
          <p:blipFill rotWithShape="1">
            <a:blip r:embed="rId4">
              <a:alphaModFix/>
            </a:blip>
            <a:srcRect t="268" b="278"/>
            <a:stretch/>
          </p:blipFill>
          <p:spPr>
            <a:xfrm>
              <a:off x="3052622" y="429298"/>
              <a:ext cx="350600" cy="341426"/>
            </a:xfrm>
            <a:prstGeom prst="rect">
              <a:avLst/>
            </a:prstGeom>
            <a:noFill/>
            <a:ln>
              <a:noFill/>
            </a:ln>
          </p:spPr>
        </p:pic>
      </p:grpSp>
      <p:sp>
        <p:nvSpPr>
          <p:cNvPr id="16" name="Google Shape;16;p2"/>
          <p:cNvSpPr txBox="1">
            <a:spLocks noGrp="1"/>
          </p:cNvSpPr>
          <p:nvPr>
            <p:ph type="ctrTitle"/>
          </p:nvPr>
        </p:nvSpPr>
        <p:spPr>
          <a:xfrm>
            <a:off x="713225" y="1405475"/>
            <a:ext cx="5676000" cy="1610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713225" y="3015575"/>
            <a:ext cx="4528800" cy="475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3"/>
        <p:cNvGrpSpPr/>
        <p:nvPr/>
      </p:nvGrpSpPr>
      <p:grpSpPr>
        <a:xfrm>
          <a:off x="0" y="0"/>
          <a:ext cx="0" cy="0"/>
          <a:chOff x="0" y="0"/>
          <a:chExt cx="0" cy="0"/>
        </a:xfrm>
      </p:grpSpPr>
      <p:pic>
        <p:nvPicPr>
          <p:cNvPr id="144" name="Google Shape;144;p1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5" name="Google Shape;145;p15"/>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46" name="Google Shape;146;p15"/>
          <p:cNvGrpSpPr/>
          <p:nvPr/>
        </p:nvGrpSpPr>
        <p:grpSpPr>
          <a:xfrm>
            <a:off x="-781050" y="250838"/>
            <a:ext cx="11595061" cy="4830610"/>
            <a:chOff x="-781050" y="250838"/>
            <a:chExt cx="11595061" cy="4830610"/>
          </a:xfrm>
        </p:grpSpPr>
        <p:pic>
          <p:nvPicPr>
            <p:cNvPr id="147" name="Google Shape;147;p15"/>
            <p:cNvPicPr preferRelativeResize="0"/>
            <p:nvPr/>
          </p:nvPicPr>
          <p:blipFill rotWithShape="1">
            <a:blip r:embed="rId3">
              <a:alphaModFix/>
            </a:blip>
            <a:srcRect t="268" b="268"/>
            <a:stretch/>
          </p:blipFill>
          <p:spPr>
            <a:xfrm flipH="1">
              <a:off x="8430787" y="250838"/>
              <a:ext cx="2383225" cy="2320901"/>
            </a:xfrm>
            <a:prstGeom prst="rect">
              <a:avLst/>
            </a:prstGeom>
            <a:noFill/>
            <a:ln>
              <a:noFill/>
            </a:ln>
          </p:spPr>
        </p:pic>
        <p:pic>
          <p:nvPicPr>
            <p:cNvPr id="148" name="Google Shape;148;p15"/>
            <p:cNvPicPr preferRelativeResize="0"/>
            <p:nvPr/>
          </p:nvPicPr>
          <p:blipFill rotWithShape="1">
            <a:blip r:embed="rId4">
              <a:alphaModFix/>
            </a:blip>
            <a:srcRect t="268" b="268"/>
            <a:stretch/>
          </p:blipFill>
          <p:spPr>
            <a:xfrm flipH="1">
              <a:off x="-781050" y="3737574"/>
              <a:ext cx="1379974" cy="1343874"/>
            </a:xfrm>
            <a:prstGeom prst="rect">
              <a:avLst/>
            </a:prstGeom>
            <a:noFill/>
            <a:ln>
              <a:noFill/>
            </a:ln>
          </p:spPr>
        </p:pic>
      </p:grpSp>
      <p:sp>
        <p:nvSpPr>
          <p:cNvPr id="149" name="Google Shape;149;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0" name="Google Shape;150;p15"/>
          <p:cNvSpPr txBox="1">
            <a:spLocks noGrp="1"/>
          </p:cNvSpPr>
          <p:nvPr>
            <p:ph type="subTitle" idx="1"/>
          </p:nvPr>
        </p:nvSpPr>
        <p:spPr>
          <a:xfrm>
            <a:off x="720004" y="1923337"/>
            <a:ext cx="3391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5"/>
          <p:cNvSpPr txBox="1">
            <a:spLocks noGrp="1"/>
          </p:cNvSpPr>
          <p:nvPr>
            <p:ph type="subTitle" idx="2"/>
          </p:nvPr>
        </p:nvSpPr>
        <p:spPr>
          <a:xfrm>
            <a:off x="5032494" y="1923337"/>
            <a:ext cx="3391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5"/>
          <p:cNvSpPr txBox="1">
            <a:spLocks noGrp="1"/>
          </p:cNvSpPr>
          <p:nvPr>
            <p:ph type="subTitle" idx="3"/>
          </p:nvPr>
        </p:nvSpPr>
        <p:spPr>
          <a:xfrm>
            <a:off x="720004" y="3336928"/>
            <a:ext cx="3391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 name="Google Shape;153;p15"/>
          <p:cNvSpPr txBox="1">
            <a:spLocks noGrp="1"/>
          </p:cNvSpPr>
          <p:nvPr>
            <p:ph type="subTitle" idx="4"/>
          </p:nvPr>
        </p:nvSpPr>
        <p:spPr>
          <a:xfrm>
            <a:off x="5032494" y="3336928"/>
            <a:ext cx="3391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15"/>
          <p:cNvSpPr txBox="1">
            <a:spLocks noGrp="1"/>
          </p:cNvSpPr>
          <p:nvPr>
            <p:ph type="subTitle" idx="5"/>
          </p:nvPr>
        </p:nvSpPr>
        <p:spPr>
          <a:xfrm>
            <a:off x="720000" y="1543025"/>
            <a:ext cx="3391500" cy="4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5" name="Google Shape;155;p15"/>
          <p:cNvSpPr txBox="1">
            <a:spLocks noGrp="1"/>
          </p:cNvSpPr>
          <p:nvPr>
            <p:ph type="subTitle" idx="6"/>
          </p:nvPr>
        </p:nvSpPr>
        <p:spPr>
          <a:xfrm>
            <a:off x="720000" y="2956601"/>
            <a:ext cx="3391500" cy="4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6" name="Google Shape;156;p15"/>
          <p:cNvSpPr txBox="1">
            <a:spLocks noGrp="1"/>
          </p:cNvSpPr>
          <p:nvPr>
            <p:ph type="subTitle" idx="7"/>
          </p:nvPr>
        </p:nvSpPr>
        <p:spPr>
          <a:xfrm>
            <a:off x="5032458" y="1543025"/>
            <a:ext cx="3391500" cy="4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7" name="Google Shape;157;p15"/>
          <p:cNvSpPr txBox="1">
            <a:spLocks noGrp="1"/>
          </p:cNvSpPr>
          <p:nvPr>
            <p:ph type="subTitle" idx="8"/>
          </p:nvPr>
        </p:nvSpPr>
        <p:spPr>
          <a:xfrm>
            <a:off x="5032458" y="2956601"/>
            <a:ext cx="3391500" cy="4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8"/>
        <p:cNvGrpSpPr/>
        <p:nvPr/>
      </p:nvGrpSpPr>
      <p:grpSpPr>
        <a:xfrm>
          <a:off x="0" y="0"/>
          <a:ext cx="0" cy="0"/>
          <a:chOff x="0" y="0"/>
          <a:chExt cx="0" cy="0"/>
        </a:xfrm>
      </p:grpSpPr>
      <p:pic>
        <p:nvPicPr>
          <p:cNvPr id="159" name="Google Shape;159;p1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0" name="Google Shape;160;p16"/>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61" name="Google Shape;161;p16"/>
          <p:cNvGrpSpPr/>
          <p:nvPr/>
        </p:nvGrpSpPr>
        <p:grpSpPr>
          <a:xfrm>
            <a:off x="-1981800" y="-569600"/>
            <a:ext cx="12378926" cy="5820001"/>
            <a:chOff x="-1981800" y="-569600"/>
            <a:chExt cx="12378926" cy="5820001"/>
          </a:xfrm>
        </p:grpSpPr>
        <p:pic>
          <p:nvPicPr>
            <p:cNvPr id="162" name="Google Shape;162;p16"/>
            <p:cNvPicPr preferRelativeResize="0"/>
            <p:nvPr/>
          </p:nvPicPr>
          <p:blipFill rotWithShape="1">
            <a:blip r:embed="rId3">
              <a:alphaModFix/>
            </a:blip>
            <a:srcRect t="268" b="268"/>
            <a:stretch/>
          </p:blipFill>
          <p:spPr>
            <a:xfrm flipH="1">
              <a:off x="-1981800" y="-193657"/>
              <a:ext cx="2475948" cy="2411208"/>
            </a:xfrm>
            <a:prstGeom prst="rect">
              <a:avLst/>
            </a:prstGeom>
            <a:noFill/>
            <a:ln>
              <a:noFill/>
            </a:ln>
          </p:spPr>
        </p:pic>
        <p:pic>
          <p:nvPicPr>
            <p:cNvPr id="163" name="Google Shape;163;p16"/>
            <p:cNvPicPr preferRelativeResize="0"/>
            <p:nvPr/>
          </p:nvPicPr>
          <p:blipFill rotWithShape="1">
            <a:blip r:embed="rId4">
              <a:alphaModFix/>
            </a:blip>
            <a:srcRect t="268" b="268"/>
            <a:stretch/>
          </p:blipFill>
          <p:spPr>
            <a:xfrm>
              <a:off x="8423999" y="-569600"/>
              <a:ext cx="1973126" cy="1921525"/>
            </a:xfrm>
            <a:prstGeom prst="rect">
              <a:avLst/>
            </a:prstGeom>
            <a:noFill/>
            <a:ln>
              <a:noFill/>
            </a:ln>
          </p:spPr>
        </p:pic>
        <p:pic>
          <p:nvPicPr>
            <p:cNvPr id="164" name="Google Shape;164;p16"/>
            <p:cNvPicPr preferRelativeResize="0"/>
            <p:nvPr/>
          </p:nvPicPr>
          <p:blipFill rotWithShape="1">
            <a:blip r:embed="rId5">
              <a:alphaModFix/>
            </a:blip>
            <a:srcRect t="268" b="268"/>
            <a:stretch/>
          </p:blipFill>
          <p:spPr>
            <a:xfrm>
              <a:off x="8508125" y="3948950"/>
              <a:ext cx="1336398" cy="1301451"/>
            </a:xfrm>
            <a:prstGeom prst="rect">
              <a:avLst/>
            </a:prstGeom>
            <a:noFill/>
            <a:ln>
              <a:noFill/>
            </a:ln>
          </p:spPr>
        </p:pic>
        <p:pic>
          <p:nvPicPr>
            <p:cNvPr id="165" name="Google Shape;165;p16"/>
            <p:cNvPicPr preferRelativeResize="0"/>
            <p:nvPr/>
          </p:nvPicPr>
          <p:blipFill rotWithShape="1">
            <a:blip r:embed="rId3">
              <a:alphaModFix/>
            </a:blip>
            <a:srcRect t="268" b="278"/>
            <a:stretch/>
          </p:blipFill>
          <p:spPr>
            <a:xfrm>
              <a:off x="8430772" y="1335960"/>
              <a:ext cx="350600" cy="341426"/>
            </a:xfrm>
            <a:prstGeom prst="rect">
              <a:avLst/>
            </a:prstGeom>
            <a:noFill/>
            <a:ln>
              <a:noFill/>
            </a:ln>
          </p:spPr>
        </p:pic>
      </p:grpSp>
      <p:sp>
        <p:nvSpPr>
          <p:cNvPr id="166" name="Google Shape;166;p1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7" name="Google Shape;167;p16"/>
          <p:cNvSpPr txBox="1">
            <a:spLocks noGrp="1"/>
          </p:cNvSpPr>
          <p:nvPr>
            <p:ph type="subTitle" idx="1"/>
          </p:nvPr>
        </p:nvSpPr>
        <p:spPr>
          <a:xfrm>
            <a:off x="722725" y="1655475"/>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6"/>
          <p:cNvSpPr txBox="1">
            <a:spLocks noGrp="1"/>
          </p:cNvSpPr>
          <p:nvPr>
            <p:ph type="subTitle" idx="2"/>
          </p:nvPr>
        </p:nvSpPr>
        <p:spPr>
          <a:xfrm>
            <a:off x="4732075" y="1655480"/>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6"/>
          <p:cNvSpPr txBox="1">
            <a:spLocks noGrp="1"/>
          </p:cNvSpPr>
          <p:nvPr>
            <p:ph type="subTitle" idx="3"/>
          </p:nvPr>
        </p:nvSpPr>
        <p:spPr>
          <a:xfrm>
            <a:off x="4730000" y="2765612"/>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6"/>
          <p:cNvSpPr txBox="1">
            <a:spLocks noGrp="1"/>
          </p:cNvSpPr>
          <p:nvPr>
            <p:ph type="subTitle" idx="4"/>
          </p:nvPr>
        </p:nvSpPr>
        <p:spPr>
          <a:xfrm>
            <a:off x="722750" y="3875725"/>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6"/>
          <p:cNvSpPr txBox="1">
            <a:spLocks noGrp="1"/>
          </p:cNvSpPr>
          <p:nvPr>
            <p:ph type="subTitle" idx="5"/>
          </p:nvPr>
        </p:nvSpPr>
        <p:spPr>
          <a:xfrm>
            <a:off x="720649" y="2764130"/>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16"/>
          <p:cNvSpPr txBox="1">
            <a:spLocks noGrp="1"/>
          </p:cNvSpPr>
          <p:nvPr>
            <p:ph type="subTitle" idx="6"/>
          </p:nvPr>
        </p:nvSpPr>
        <p:spPr>
          <a:xfrm>
            <a:off x="4729999" y="3875725"/>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16"/>
          <p:cNvSpPr txBox="1">
            <a:spLocks noGrp="1"/>
          </p:cNvSpPr>
          <p:nvPr>
            <p:ph type="subTitle" idx="7"/>
          </p:nvPr>
        </p:nvSpPr>
        <p:spPr>
          <a:xfrm>
            <a:off x="722745" y="1281675"/>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4" name="Google Shape;174;p16"/>
          <p:cNvSpPr txBox="1">
            <a:spLocks noGrp="1"/>
          </p:cNvSpPr>
          <p:nvPr>
            <p:ph type="subTitle" idx="8"/>
          </p:nvPr>
        </p:nvSpPr>
        <p:spPr>
          <a:xfrm>
            <a:off x="4732093" y="1281681"/>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5" name="Google Shape;175;p16"/>
          <p:cNvSpPr txBox="1">
            <a:spLocks noGrp="1"/>
          </p:cNvSpPr>
          <p:nvPr>
            <p:ph type="subTitle" idx="9"/>
          </p:nvPr>
        </p:nvSpPr>
        <p:spPr>
          <a:xfrm>
            <a:off x="720667" y="2390331"/>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6" name="Google Shape;176;p16"/>
          <p:cNvSpPr txBox="1">
            <a:spLocks noGrp="1"/>
          </p:cNvSpPr>
          <p:nvPr>
            <p:ph type="subTitle" idx="13"/>
          </p:nvPr>
        </p:nvSpPr>
        <p:spPr>
          <a:xfrm>
            <a:off x="4729992" y="2388835"/>
            <a:ext cx="36987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7" name="Google Shape;177;p16"/>
          <p:cNvSpPr txBox="1">
            <a:spLocks noGrp="1"/>
          </p:cNvSpPr>
          <p:nvPr>
            <p:ph type="subTitle" idx="14"/>
          </p:nvPr>
        </p:nvSpPr>
        <p:spPr>
          <a:xfrm>
            <a:off x="722741" y="3498948"/>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8" name="Google Shape;178;p16"/>
          <p:cNvSpPr txBox="1">
            <a:spLocks noGrp="1"/>
          </p:cNvSpPr>
          <p:nvPr>
            <p:ph type="subTitle" idx="15"/>
          </p:nvPr>
        </p:nvSpPr>
        <p:spPr>
          <a:xfrm>
            <a:off x="4729989" y="3498948"/>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3"/>
        <p:cNvGrpSpPr/>
        <p:nvPr/>
      </p:nvGrpSpPr>
      <p:grpSpPr>
        <a:xfrm>
          <a:off x="0" y="0"/>
          <a:ext cx="0" cy="0"/>
          <a:chOff x="0" y="0"/>
          <a:chExt cx="0" cy="0"/>
        </a:xfrm>
      </p:grpSpPr>
      <p:pic>
        <p:nvPicPr>
          <p:cNvPr id="194" name="Google Shape;194;p1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5" name="Google Shape;195;p18"/>
          <p:cNvSpPr/>
          <p:nvPr/>
        </p:nvSpPr>
        <p:spPr>
          <a:xfrm>
            <a:off x="-25"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96" name="Google Shape;196;p18"/>
          <p:cNvGrpSpPr/>
          <p:nvPr/>
        </p:nvGrpSpPr>
        <p:grpSpPr>
          <a:xfrm flipH="1">
            <a:off x="-1181749" y="-930249"/>
            <a:ext cx="11036350" cy="6118201"/>
            <a:chOff x="-708000" y="-923499"/>
            <a:chExt cx="11036350" cy="6118201"/>
          </a:xfrm>
        </p:grpSpPr>
        <p:pic>
          <p:nvPicPr>
            <p:cNvPr id="197" name="Google Shape;197;p18"/>
            <p:cNvPicPr preferRelativeResize="0"/>
            <p:nvPr/>
          </p:nvPicPr>
          <p:blipFill rotWithShape="1">
            <a:blip r:embed="rId3">
              <a:alphaModFix/>
            </a:blip>
            <a:srcRect/>
            <a:stretch/>
          </p:blipFill>
          <p:spPr>
            <a:xfrm>
              <a:off x="8372326" y="-923499"/>
              <a:ext cx="1956024" cy="1915175"/>
            </a:xfrm>
            <a:prstGeom prst="rect">
              <a:avLst/>
            </a:prstGeom>
            <a:noFill/>
            <a:ln>
              <a:noFill/>
            </a:ln>
          </p:spPr>
        </p:pic>
        <p:pic>
          <p:nvPicPr>
            <p:cNvPr id="198" name="Google Shape;198;p18"/>
            <p:cNvPicPr preferRelativeResize="0"/>
            <p:nvPr/>
          </p:nvPicPr>
          <p:blipFill rotWithShape="1">
            <a:blip r:embed="rId4">
              <a:alphaModFix/>
            </a:blip>
            <a:srcRect t="268" b="268"/>
            <a:stretch/>
          </p:blipFill>
          <p:spPr>
            <a:xfrm>
              <a:off x="8625176" y="4026800"/>
              <a:ext cx="1199275" cy="1167901"/>
            </a:xfrm>
            <a:prstGeom prst="rect">
              <a:avLst/>
            </a:prstGeom>
            <a:noFill/>
            <a:ln>
              <a:noFill/>
            </a:ln>
          </p:spPr>
        </p:pic>
        <p:pic>
          <p:nvPicPr>
            <p:cNvPr id="199" name="Google Shape;199;p18"/>
            <p:cNvPicPr preferRelativeResize="0"/>
            <p:nvPr/>
          </p:nvPicPr>
          <p:blipFill rotWithShape="1">
            <a:blip r:embed="rId5">
              <a:alphaModFix/>
            </a:blip>
            <a:srcRect t="268" b="268"/>
            <a:stretch/>
          </p:blipFill>
          <p:spPr>
            <a:xfrm>
              <a:off x="-708000" y="-629137"/>
              <a:ext cx="1676301" cy="1632450"/>
            </a:xfrm>
            <a:prstGeom prst="rect">
              <a:avLst/>
            </a:prstGeom>
            <a:noFill/>
            <a:ln>
              <a:noFill/>
            </a:ln>
          </p:spPr>
        </p:pic>
        <p:pic>
          <p:nvPicPr>
            <p:cNvPr id="200" name="Google Shape;200;p18"/>
            <p:cNvPicPr preferRelativeResize="0"/>
            <p:nvPr/>
          </p:nvPicPr>
          <p:blipFill rotWithShape="1">
            <a:blip r:embed="rId6">
              <a:alphaModFix/>
            </a:blip>
            <a:srcRect t="268" b="278"/>
            <a:stretch/>
          </p:blipFill>
          <p:spPr>
            <a:xfrm>
              <a:off x="-251170" y="4179078"/>
              <a:ext cx="886550" cy="863349"/>
            </a:xfrm>
            <a:prstGeom prst="rect">
              <a:avLst/>
            </a:prstGeom>
            <a:noFill/>
            <a:ln>
              <a:noFill/>
            </a:ln>
          </p:spPr>
        </p:pic>
      </p:grpSp>
      <p:sp>
        <p:nvSpPr>
          <p:cNvPr id="201" name="Google Shape;201;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9"/>
        <p:cNvGrpSpPr/>
        <p:nvPr/>
      </p:nvGrpSpPr>
      <p:grpSpPr>
        <a:xfrm>
          <a:off x="0" y="0"/>
          <a:ext cx="0" cy="0"/>
          <a:chOff x="0" y="0"/>
          <a:chExt cx="0" cy="0"/>
        </a:xfrm>
      </p:grpSpPr>
      <p:pic>
        <p:nvPicPr>
          <p:cNvPr id="220" name="Google Shape;220;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1" name="Google Shape;221;p21"/>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22" name="Google Shape;222;p21"/>
          <p:cNvGrpSpPr/>
          <p:nvPr/>
        </p:nvGrpSpPr>
        <p:grpSpPr>
          <a:xfrm>
            <a:off x="-1663225" y="-402000"/>
            <a:ext cx="11047050" cy="6771375"/>
            <a:chOff x="-1663225" y="-402000"/>
            <a:chExt cx="11047050" cy="6771375"/>
          </a:xfrm>
        </p:grpSpPr>
        <p:pic>
          <p:nvPicPr>
            <p:cNvPr id="223" name="Google Shape;223;p21"/>
            <p:cNvPicPr preferRelativeResize="0"/>
            <p:nvPr/>
          </p:nvPicPr>
          <p:blipFill rotWithShape="1">
            <a:blip r:embed="rId3">
              <a:alphaModFix/>
            </a:blip>
            <a:srcRect t="268" b="268"/>
            <a:stretch/>
          </p:blipFill>
          <p:spPr>
            <a:xfrm>
              <a:off x="8268350" y="360900"/>
              <a:ext cx="1115475" cy="1086299"/>
            </a:xfrm>
            <a:prstGeom prst="rect">
              <a:avLst/>
            </a:prstGeom>
            <a:noFill/>
            <a:ln>
              <a:noFill/>
            </a:ln>
          </p:spPr>
        </p:pic>
        <p:pic>
          <p:nvPicPr>
            <p:cNvPr id="224" name="Google Shape;224;p21"/>
            <p:cNvPicPr preferRelativeResize="0"/>
            <p:nvPr/>
          </p:nvPicPr>
          <p:blipFill rotWithShape="1">
            <a:blip r:embed="rId4">
              <a:alphaModFix/>
            </a:blip>
            <a:srcRect t="268" b="268"/>
            <a:stretch/>
          </p:blipFill>
          <p:spPr>
            <a:xfrm rot="10800000" flipH="1">
              <a:off x="6944574" y="4447850"/>
              <a:ext cx="1973126" cy="1921525"/>
            </a:xfrm>
            <a:prstGeom prst="rect">
              <a:avLst/>
            </a:prstGeom>
            <a:noFill/>
            <a:ln>
              <a:noFill/>
            </a:ln>
          </p:spPr>
        </p:pic>
        <p:pic>
          <p:nvPicPr>
            <p:cNvPr id="225" name="Google Shape;225;p21"/>
            <p:cNvPicPr preferRelativeResize="0"/>
            <p:nvPr/>
          </p:nvPicPr>
          <p:blipFill rotWithShape="1">
            <a:blip r:embed="rId5">
              <a:alphaModFix/>
            </a:blip>
            <a:srcRect t="268" b="268"/>
            <a:stretch/>
          </p:blipFill>
          <p:spPr>
            <a:xfrm flipH="1">
              <a:off x="-1663225" y="-402000"/>
              <a:ext cx="2383225" cy="2320901"/>
            </a:xfrm>
            <a:prstGeom prst="rect">
              <a:avLst/>
            </a:prstGeom>
            <a:noFill/>
            <a:ln>
              <a:noFill/>
            </a:ln>
          </p:spPr>
        </p:pic>
        <p:pic>
          <p:nvPicPr>
            <p:cNvPr id="226" name="Google Shape;226;p21"/>
            <p:cNvPicPr preferRelativeResize="0"/>
            <p:nvPr/>
          </p:nvPicPr>
          <p:blipFill rotWithShape="1">
            <a:blip r:embed="rId6">
              <a:alphaModFix/>
            </a:blip>
            <a:srcRect t="268" b="268"/>
            <a:stretch/>
          </p:blipFill>
          <p:spPr>
            <a:xfrm>
              <a:off x="-908475" y="3471875"/>
              <a:ext cx="1908049" cy="1858151"/>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7"/>
        <p:cNvGrpSpPr/>
        <p:nvPr/>
      </p:nvGrpSpPr>
      <p:grpSpPr>
        <a:xfrm>
          <a:off x="0" y="0"/>
          <a:ext cx="0" cy="0"/>
          <a:chOff x="0" y="0"/>
          <a:chExt cx="0" cy="0"/>
        </a:xfrm>
      </p:grpSpPr>
      <p:pic>
        <p:nvPicPr>
          <p:cNvPr id="228" name="Google Shape;228;p2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9" name="Google Shape;229;p22"/>
          <p:cNvSpPr/>
          <p:nvPr/>
        </p:nvSpPr>
        <p:spPr>
          <a:xfrm>
            <a:off x="-25"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30" name="Google Shape;230;p22"/>
          <p:cNvGrpSpPr/>
          <p:nvPr/>
        </p:nvGrpSpPr>
        <p:grpSpPr>
          <a:xfrm flipH="1">
            <a:off x="-1181749" y="-930249"/>
            <a:ext cx="11036350" cy="6118201"/>
            <a:chOff x="-708000" y="-923499"/>
            <a:chExt cx="11036350" cy="6118201"/>
          </a:xfrm>
        </p:grpSpPr>
        <p:pic>
          <p:nvPicPr>
            <p:cNvPr id="231" name="Google Shape;231;p22"/>
            <p:cNvPicPr preferRelativeResize="0"/>
            <p:nvPr/>
          </p:nvPicPr>
          <p:blipFill rotWithShape="1">
            <a:blip r:embed="rId3">
              <a:alphaModFix/>
            </a:blip>
            <a:srcRect/>
            <a:stretch/>
          </p:blipFill>
          <p:spPr>
            <a:xfrm>
              <a:off x="8372326" y="-923499"/>
              <a:ext cx="1956024" cy="1915175"/>
            </a:xfrm>
            <a:prstGeom prst="rect">
              <a:avLst/>
            </a:prstGeom>
            <a:noFill/>
            <a:ln>
              <a:noFill/>
            </a:ln>
          </p:spPr>
        </p:pic>
        <p:pic>
          <p:nvPicPr>
            <p:cNvPr id="232" name="Google Shape;232;p22"/>
            <p:cNvPicPr preferRelativeResize="0"/>
            <p:nvPr/>
          </p:nvPicPr>
          <p:blipFill rotWithShape="1">
            <a:blip r:embed="rId4">
              <a:alphaModFix/>
            </a:blip>
            <a:srcRect t="268" b="268"/>
            <a:stretch/>
          </p:blipFill>
          <p:spPr>
            <a:xfrm>
              <a:off x="8625176" y="4026800"/>
              <a:ext cx="1199275" cy="1167901"/>
            </a:xfrm>
            <a:prstGeom prst="rect">
              <a:avLst/>
            </a:prstGeom>
            <a:noFill/>
            <a:ln>
              <a:noFill/>
            </a:ln>
          </p:spPr>
        </p:pic>
        <p:pic>
          <p:nvPicPr>
            <p:cNvPr id="233" name="Google Shape;233;p22"/>
            <p:cNvPicPr preferRelativeResize="0"/>
            <p:nvPr/>
          </p:nvPicPr>
          <p:blipFill rotWithShape="1">
            <a:blip r:embed="rId5">
              <a:alphaModFix/>
            </a:blip>
            <a:srcRect t="268" b="268"/>
            <a:stretch/>
          </p:blipFill>
          <p:spPr>
            <a:xfrm>
              <a:off x="-708000" y="-629137"/>
              <a:ext cx="1676301" cy="1632450"/>
            </a:xfrm>
            <a:prstGeom prst="rect">
              <a:avLst/>
            </a:prstGeom>
            <a:noFill/>
            <a:ln>
              <a:noFill/>
            </a:ln>
          </p:spPr>
        </p:pic>
        <p:pic>
          <p:nvPicPr>
            <p:cNvPr id="234" name="Google Shape;234;p22"/>
            <p:cNvPicPr preferRelativeResize="0"/>
            <p:nvPr/>
          </p:nvPicPr>
          <p:blipFill rotWithShape="1">
            <a:blip r:embed="rId6">
              <a:alphaModFix/>
            </a:blip>
            <a:srcRect t="268" b="278"/>
            <a:stretch/>
          </p:blipFill>
          <p:spPr>
            <a:xfrm>
              <a:off x="-251170" y="4179078"/>
              <a:ext cx="886550" cy="863349"/>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0" name="Google Shape;30;p4"/>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31" name="Google Shape;31;p4"/>
          <p:cNvGrpSpPr/>
          <p:nvPr/>
        </p:nvGrpSpPr>
        <p:grpSpPr>
          <a:xfrm>
            <a:off x="-1663225" y="-402000"/>
            <a:ext cx="11047050" cy="6771375"/>
            <a:chOff x="-1663225" y="-402000"/>
            <a:chExt cx="11047050" cy="6771375"/>
          </a:xfrm>
        </p:grpSpPr>
        <p:pic>
          <p:nvPicPr>
            <p:cNvPr id="32" name="Google Shape;32;p4"/>
            <p:cNvPicPr preferRelativeResize="0"/>
            <p:nvPr/>
          </p:nvPicPr>
          <p:blipFill rotWithShape="1">
            <a:blip r:embed="rId3">
              <a:alphaModFix/>
            </a:blip>
            <a:srcRect t="268" b="268"/>
            <a:stretch/>
          </p:blipFill>
          <p:spPr>
            <a:xfrm>
              <a:off x="8268350" y="360900"/>
              <a:ext cx="1115475" cy="1086299"/>
            </a:xfrm>
            <a:prstGeom prst="rect">
              <a:avLst/>
            </a:prstGeom>
            <a:noFill/>
            <a:ln>
              <a:noFill/>
            </a:ln>
          </p:spPr>
        </p:pic>
        <p:pic>
          <p:nvPicPr>
            <p:cNvPr id="33" name="Google Shape;33;p4"/>
            <p:cNvPicPr preferRelativeResize="0"/>
            <p:nvPr/>
          </p:nvPicPr>
          <p:blipFill rotWithShape="1">
            <a:blip r:embed="rId4">
              <a:alphaModFix/>
            </a:blip>
            <a:srcRect t="268" b="268"/>
            <a:stretch/>
          </p:blipFill>
          <p:spPr>
            <a:xfrm rot="10800000" flipH="1">
              <a:off x="6944574" y="4447850"/>
              <a:ext cx="1973126" cy="1921525"/>
            </a:xfrm>
            <a:prstGeom prst="rect">
              <a:avLst/>
            </a:prstGeom>
            <a:noFill/>
            <a:ln>
              <a:noFill/>
            </a:ln>
          </p:spPr>
        </p:pic>
        <p:pic>
          <p:nvPicPr>
            <p:cNvPr id="34" name="Google Shape;34;p4"/>
            <p:cNvPicPr preferRelativeResize="0"/>
            <p:nvPr/>
          </p:nvPicPr>
          <p:blipFill rotWithShape="1">
            <a:blip r:embed="rId5">
              <a:alphaModFix/>
            </a:blip>
            <a:srcRect t="268" b="268"/>
            <a:stretch/>
          </p:blipFill>
          <p:spPr>
            <a:xfrm flipH="1">
              <a:off x="-1663225" y="-402000"/>
              <a:ext cx="2383225" cy="2320901"/>
            </a:xfrm>
            <a:prstGeom prst="rect">
              <a:avLst/>
            </a:prstGeom>
            <a:noFill/>
            <a:ln>
              <a:noFill/>
            </a:ln>
          </p:spPr>
        </p:pic>
        <p:pic>
          <p:nvPicPr>
            <p:cNvPr id="35" name="Google Shape;35;p4"/>
            <p:cNvPicPr preferRelativeResize="0"/>
            <p:nvPr/>
          </p:nvPicPr>
          <p:blipFill rotWithShape="1">
            <a:blip r:embed="rId6">
              <a:alphaModFix/>
            </a:blip>
            <a:srcRect t="268" b="268"/>
            <a:stretch/>
          </p:blipFill>
          <p:spPr>
            <a:xfrm>
              <a:off x="-908475" y="3471875"/>
              <a:ext cx="1908049" cy="1858151"/>
            </a:xfrm>
            <a:prstGeom prst="rect">
              <a:avLst/>
            </a:prstGeom>
            <a:noFill/>
            <a:ln>
              <a:noFill/>
            </a:ln>
          </p:spPr>
        </p:pic>
      </p:grpSp>
      <p:sp>
        <p:nvSpPr>
          <p:cNvPr id="36" name="Google Shape;36;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0" name="Google Shape;40;p5"/>
          <p:cNvSpPr/>
          <p:nvPr/>
        </p:nvSpPr>
        <p:spPr>
          <a:xfrm>
            <a:off x="-25"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41" name="Google Shape;41;p5"/>
          <p:cNvGrpSpPr/>
          <p:nvPr/>
        </p:nvGrpSpPr>
        <p:grpSpPr>
          <a:xfrm>
            <a:off x="-708000" y="-751537"/>
            <a:ext cx="10731801" cy="6528688"/>
            <a:chOff x="-708000" y="-751537"/>
            <a:chExt cx="10731801" cy="6528688"/>
          </a:xfrm>
        </p:grpSpPr>
        <p:pic>
          <p:nvPicPr>
            <p:cNvPr id="42" name="Google Shape;42;p5"/>
            <p:cNvPicPr preferRelativeResize="0"/>
            <p:nvPr/>
          </p:nvPicPr>
          <p:blipFill rotWithShape="1">
            <a:blip r:embed="rId3">
              <a:alphaModFix/>
            </a:blip>
            <a:srcRect t="1980"/>
            <a:stretch/>
          </p:blipFill>
          <p:spPr>
            <a:xfrm>
              <a:off x="8067788" y="-751537"/>
              <a:ext cx="1956013" cy="1877251"/>
            </a:xfrm>
            <a:prstGeom prst="rect">
              <a:avLst/>
            </a:prstGeom>
            <a:noFill/>
            <a:ln>
              <a:noFill/>
            </a:ln>
          </p:spPr>
        </p:pic>
        <p:pic>
          <p:nvPicPr>
            <p:cNvPr id="43" name="Google Shape;43;p5"/>
            <p:cNvPicPr preferRelativeResize="0"/>
            <p:nvPr/>
          </p:nvPicPr>
          <p:blipFill rotWithShape="1">
            <a:blip r:embed="rId4">
              <a:alphaModFix/>
            </a:blip>
            <a:srcRect t="268" b="278"/>
            <a:stretch/>
          </p:blipFill>
          <p:spPr>
            <a:xfrm>
              <a:off x="8528275" y="311500"/>
              <a:ext cx="468262" cy="456000"/>
            </a:xfrm>
            <a:prstGeom prst="rect">
              <a:avLst/>
            </a:prstGeom>
            <a:noFill/>
            <a:ln>
              <a:noFill/>
            </a:ln>
          </p:spPr>
        </p:pic>
        <p:pic>
          <p:nvPicPr>
            <p:cNvPr id="44" name="Google Shape;44;p5"/>
            <p:cNvPicPr preferRelativeResize="0"/>
            <p:nvPr/>
          </p:nvPicPr>
          <p:blipFill rotWithShape="1">
            <a:blip r:embed="rId5">
              <a:alphaModFix/>
            </a:blip>
            <a:srcRect t="268" b="268"/>
            <a:stretch/>
          </p:blipFill>
          <p:spPr>
            <a:xfrm>
              <a:off x="7798575" y="3899900"/>
              <a:ext cx="1927674" cy="1877251"/>
            </a:xfrm>
            <a:prstGeom prst="rect">
              <a:avLst/>
            </a:prstGeom>
            <a:noFill/>
            <a:ln>
              <a:noFill/>
            </a:ln>
          </p:spPr>
        </p:pic>
        <p:pic>
          <p:nvPicPr>
            <p:cNvPr id="45" name="Google Shape;45;p5"/>
            <p:cNvPicPr preferRelativeResize="0"/>
            <p:nvPr/>
          </p:nvPicPr>
          <p:blipFill rotWithShape="1">
            <a:blip r:embed="rId6">
              <a:alphaModFix/>
            </a:blip>
            <a:srcRect t="268" b="268"/>
            <a:stretch/>
          </p:blipFill>
          <p:spPr>
            <a:xfrm>
              <a:off x="-708000" y="-629137"/>
              <a:ext cx="1676301" cy="1632450"/>
            </a:xfrm>
            <a:prstGeom prst="rect">
              <a:avLst/>
            </a:prstGeom>
            <a:noFill/>
            <a:ln>
              <a:noFill/>
            </a:ln>
          </p:spPr>
        </p:pic>
        <p:pic>
          <p:nvPicPr>
            <p:cNvPr id="46" name="Google Shape;46;p5"/>
            <p:cNvPicPr preferRelativeResize="0"/>
            <p:nvPr/>
          </p:nvPicPr>
          <p:blipFill rotWithShape="1">
            <a:blip r:embed="rId4">
              <a:alphaModFix/>
            </a:blip>
            <a:srcRect t="268" b="278"/>
            <a:stretch/>
          </p:blipFill>
          <p:spPr>
            <a:xfrm>
              <a:off x="269955" y="4604003"/>
              <a:ext cx="886550" cy="863349"/>
            </a:xfrm>
            <a:prstGeom prst="rect">
              <a:avLst/>
            </a:prstGeom>
            <a:noFill/>
            <a:ln>
              <a:noFill/>
            </a:ln>
          </p:spPr>
        </p:pic>
      </p:grpSp>
      <p:sp>
        <p:nvSpPr>
          <p:cNvPr id="47" name="Google Shape;4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5"/>
          <p:cNvSpPr txBox="1">
            <a:spLocks noGrp="1"/>
          </p:cNvSpPr>
          <p:nvPr>
            <p:ph type="subTitle" idx="1"/>
          </p:nvPr>
        </p:nvSpPr>
        <p:spPr>
          <a:xfrm>
            <a:off x="4923249" y="2325050"/>
            <a:ext cx="2505600" cy="146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5"/>
          <p:cNvSpPr txBox="1">
            <a:spLocks noGrp="1"/>
          </p:cNvSpPr>
          <p:nvPr>
            <p:ph type="subTitle" idx="2"/>
          </p:nvPr>
        </p:nvSpPr>
        <p:spPr>
          <a:xfrm>
            <a:off x="1715375" y="2325050"/>
            <a:ext cx="2505600" cy="146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 name="Google Shape;50;p5"/>
          <p:cNvSpPr txBox="1">
            <a:spLocks noGrp="1"/>
          </p:cNvSpPr>
          <p:nvPr>
            <p:ph type="subTitle" idx="3"/>
          </p:nvPr>
        </p:nvSpPr>
        <p:spPr>
          <a:xfrm>
            <a:off x="1715375" y="1945404"/>
            <a:ext cx="25056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1" name="Google Shape;51;p5"/>
          <p:cNvSpPr txBox="1">
            <a:spLocks noGrp="1"/>
          </p:cNvSpPr>
          <p:nvPr>
            <p:ph type="subTitle" idx="4"/>
          </p:nvPr>
        </p:nvSpPr>
        <p:spPr>
          <a:xfrm>
            <a:off x="4923250" y="1945404"/>
            <a:ext cx="25056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pic>
        <p:nvPicPr>
          <p:cNvPr id="53" name="Google Shape;53;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4" name="Google Shape;54;p6"/>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55" name="Google Shape;55;p6"/>
          <p:cNvGrpSpPr/>
          <p:nvPr/>
        </p:nvGrpSpPr>
        <p:grpSpPr>
          <a:xfrm>
            <a:off x="-1460976" y="-429075"/>
            <a:ext cx="12403550" cy="5993838"/>
            <a:chOff x="-1460976" y="-429075"/>
            <a:chExt cx="12403550" cy="5993838"/>
          </a:xfrm>
        </p:grpSpPr>
        <p:pic>
          <p:nvPicPr>
            <p:cNvPr id="56" name="Google Shape;56;p6"/>
            <p:cNvPicPr preferRelativeResize="0"/>
            <p:nvPr/>
          </p:nvPicPr>
          <p:blipFill rotWithShape="1">
            <a:blip r:embed="rId3">
              <a:alphaModFix/>
            </a:blip>
            <a:srcRect t="268" b="268"/>
            <a:stretch/>
          </p:blipFill>
          <p:spPr>
            <a:xfrm>
              <a:off x="-440400" y="-3650"/>
              <a:ext cx="1115475" cy="1086299"/>
            </a:xfrm>
            <a:prstGeom prst="rect">
              <a:avLst/>
            </a:prstGeom>
            <a:noFill/>
            <a:ln>
              <a:noFill/>
            </a:ln>
          </p:spPr>
        </p:pic>
        <p:pic>
          <p:nvPicPr>
            <p:cNvPr id="57" name="Google Shape;57;p6"/>
            <p:cNvPicPr preferRelativeResize="0"/>
            <p:nvPr/>
          </p:nvPicPr>
          <p:blipFill rotWithShape="1">
            <a:blip r:embed="rId4">
              <a:alphaModFix/>
            </a:blip>
            <a:srcRect t="268" b="268"/>
            <a:stretch/>
          </p:blipFill>
          <p:spPr>
            <a:xfrm rot="10800000" flipH="1">
              <a:off x="-1460976" y="3643238"/>
              <a:ext cx="1973126" cy="1921525"/>
            </a:xfrm>
            <a:prstGeom prst="rect">
              <a:avLst/>
            </a:prstGeom>
            <a:noFill/>
            <a:ln>
              <a:noFill/>
            </a:ln>
          </p:spPr>
        </p:pic>
        <p:pic>
          <p:nvPicPr>
            <p:cNvPr id="58" name="Google Shape;58;p6"/>
            <p:cNvPicPr preferRelativeResize="0"/>
            <p:nvPr/>
          </p:nvPicPr>
          <p:blipFill rotWithShape="1">
            <a:blip r:embed="rId5">
              <a:alphaModFix/>
            </a:blip>
            <a:srcRect t="268" b="268"/>
            <a:stretch/>
          </p:blipFill>
          <p:spPr>
            <a:xfrm flipH="1">
              <a:off x="8559350" y="-429075"/>
              <a:ext cx="2383225" cy="2320901"/>
            </a:xfrm>
            <a:prstGeom prst="rect">
              <a:avLst/>
            </a:prstGeom>
            <a:noFill/>
            <a:ln>
              <a:noFill/>
            </a:ln>
          </p:spPr>
        </p:pic>
        <p:pic>
          <p:nvPicPr>
            <p:cNvPr id="59" name="Google Shape;59;p6"/>
            <p:cNvPicPr preferRelativeResize="0"/>
            <p:nvPr/>
          </p:nvPicPr>
          <p:blipFill rotWithShape="1">
            <a:blip r:embed="rId6">
              <a:alphaModFix/>
            </a:blip>
            <a:srcRect t="268" b="278"/>
            <a:stretch/>
          </p:blipFill>
          <p:spPr>
            <a:xfrm flipH="1">
              <a:off x="8423997" y="4619723"/>
              <a:ext cx="350600" cy="341426"/>
            </a:xfrm>
            <a:prstGeom prst="rect">
              <a:avLst/>
            </a:prstGeom>
            <a:noFill/>
            <a:ln>
              <a:noFill/>
            </a:ln>
          </p:spPr>
        </p:pic>
      </p:grpSp>
      <p:sp>
        <p:nvSpPr>
          <p:cNvPr id="60" name="Google Shape;60;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pic>
        <p:nvPicPr>
          <p:cNvPr id="73" name="Google Shape;73;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4" name="Google Shape;74;p8"/>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75" name="Google Shape;7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6" name="Google Shape;76;p8"/>
          <p:cNvGrpSpPr/>
          <p:nvPr/>
        </p:nvGrpSpPr>
        <p:grpSpPr>
          <a:xfrm flipH="1">
            <a:off x="-1327100" y="-211500"/>
            <a:ext cx="11949525" cy="6602176"/>
            <a:chOff x="-1327100" y="-211500"/>
            <a:chExt cx="11949525" cy="6602176"/>
          </a:xfrm>
        </p:grpSpPr>
        <p:pic>
          <p:nvPicPr>
            <p:cNvPr id="77" name="Google Shape;77;p8"/>
            <p:cNvPicPr preferRelativeResize="0"/>
            <p:nvPr/>
          </p:nvPicPr>
          <p:blipFill rotWithShape="1">
            <a:blip r:embed="rId3">
              <a:alphaModFix/>
            </a:blip>
            <a:srcRect t="268" b="268"/>
            <a:stretch/>
          </p:blipFill>
          <p:spPr>
            <a:xfrm flipH="1">
              <a:off x="8239201" y="-211500"/>
              <a:ext cx="2383225" cy="2320901"/>
            </a:xfrm>
            <a:prstGeom prst="rect">
              <a:avLst/>
            </a:prstGeom>
            <a:noFill/>
            <a:ln>
              <a:noFill/>
            </a:ln>
          </p:spPr>
        </p:pic>
        <p:pic>
          <p:nvPicPr>
            <p:cNvPr id="78" name="Google Shape;78;p8"/>
            <p:cNvPicPr preferRelativeResize="0"/>
            <p:nvPr/>
          </p:nvPicPr>
          <p:blipFill rotWithShape="1">
            <a:blip r:embed="rId4">
              <a:alphaModFix/>
            </a:blip>
            <a:srcRect t="268" b="268"/>
            <a:stretch/>
          </p:blipFill>
          <p:spPr>
            <a:xfrm flipH="1">
              <a:off x="7192802" y="3979468"/>
              <a:ext cx="2475948" cy="2411208"/>
            </a:xfrm>
            <a:prstGeom prst="rect">
              <a:avLst/>
            </a:prstGeom>
            <a:noFill/>
            <a:ln>
              <a:noFill/>
            </a:ln>
          </p:spPr>
        </p:pic>
        <p:pic>
          <p:nvPicPr>
            <p:cNvPr id="79" name="Google Shape;79;p8"/>
            <p:cNvPicPr preferRelativeResize="0"/>
            <p:nvPr/>
          </p:nvPicPr>
          <p:blipFill rotWithShape="1">
            <a:blip r:embed="rId5">
              <a:alphaModFix/>
            </a:blip>
            <a:srcRect t="268" b="268"/>
            <a:stretch/>
          </p:blipFill>
          <p:spPr>
            <a:xfrm flipH="1">
              <a:off x="-967826" y="3979475"/>
              <a:ext cx="1973126" cy="1921525"/>
            </a:xfrm>
            <a:prstGeom prst="rect">
              <a:avLst/>
            </a:prstGeom>
            <a:noFill/>
            <a:ln>
              <a:noFill/>
            </a:ln>
          </p:spPr>
        </p:pic>
        <p:pic>
          <p:nvPicPr>
            <p:cNvPr id="80" name="Google Shape;80;p8"/>
            <p:cNvPicPr preferRelativeResize="0"/>
            <p:nvPr/>
          </p:nvPicPr>
          <p:blipFill rotWithShape="1">
            <a:blip r:embed="rId6">
              <a:alphaModFix/>
            </a:blip>
            <a:srcRect t="268" b="268"/>
            <a:stretch/>
          </p:blipFill>
          <p:spPr>
            <a:xfrm flipH="1">
              <a:off x="-1327100" y="-211500"/>
              <a:ext cx="2231901" cy="2173524"/>
            </a:xfrm>
            <a:prstGeom prst="rect">
              <a:avLst/>
            </a:prstGeom>
            <a:noFill/>
            <a:ln>
              <a:noFill/>
            </a:ln>
          </p:spPr>
        </p:pic>
        <p:pic>
          <p:nvPicPr>
            <p:cNvPr id="81" name="Google Shape;81;p8"/>
            <p:cNvPicPr preferRelativeResize="0"/>
            <p:nvPr/>
          </p:nvPicPr>
          <p:blipFill rotWithShape="1">
            <a:blip r:embed="rId4">
              <a:alphaModFix/>
            </a:blip>
            <a:srcRect t="268" b="278"/>
            <a:stretch/>
          </p:blipFill>
          <p:spPr>
            <a:xfrm flipH="1">
              <a:off x="5107429" y="429298"/>
              <a:ext cx="350600" cy="341426"/>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pic>
        <p:nvPicPr>
          <p:cNvPr id="83" name="Google Shape;83;p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4" name="Google Shape;84;p9"/>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85" name="Google Shape;85;p9"/>
          <p:cNvGrpSpPr/>
          <p:nvPr/>
        </p:nvGrpSpPr>
        <p:grpSpPr>
          <a:xfrm>
            <a:off x="-1327100" y="-1382025"/>
            <a:ext cx="11949525" cy="7887001"/>
            <a:chOff x="-1327100" y="-1382025"/>
            <a:chExt cx="11949525" cy="7887001"/>
          </a:xfrm>
        </p:grpSpPr>
        <p:pic>
          <p:nvPicPr>
            <p:cNvPr id="86" name="Google Shape;86;p9"/>
            <p:cNvPicPr preferRelativeResize="0"/>
            <p:nvPr/>
          </p:nvPicPr>
          <p:blipFill rotWithShape="1">
            <a:blip r:embed="rId3">
              <a:alphaModFix/>
            </a:blip>
            <a:srcRect t="268" b="268"/>
            <a:stretch/>
          </p:blipFill>
          <p:spPr>
            <a:xfrm flipH="1">
              <a:off x="8239201" y="3712800"/>
              <a:ext cx="2383225" cy="2320901"/>
            </a:xfrm>
            <a:prstGeom prst="rect">
              <a:avLst/>
            </a:prstGeom>
            <a:noFill/>
            <a:ln>
              <a:noFill/>
            </a:ln>
          </p:spPr>
        </p:pic>
        <p:pic>
          <p:nvPicPr>
            <p:cNvPr id="87" name="Google Shape;87;p9"/>
            <p:cNvPicPr preferRelativeResize="0"/>
            <p:nvPr/>
          </p:nvPicPr>
          <p:blipFill rotWithShape="1">
            <a:blip r:embed="rId4">
              <a:alphaModFix/>
            </a:blip>
            <a:srcRect t="268" b="268"/>
            <a:stretch/>
          </p:blipFill>
          <p:spPr>
            <a:xfrm flipH="1">
              <a:off x="-1112998" y="4093768"/>
              <a:ext cx="2475948" cy="2411208"/>
            </a:xfrm>
            <a:prstGeom prst="rect">
              <a:avLst/>
            </a:prstGeom>
            <a:noFill/>
            <a:ln>
              <a:noFill/>
            </a:ln>
          </p:spPr>
        </p:pic>
        <p:pic>
          <p:nvPicPr>
            <p:cNvPr id="88" name="Google Shape;88;p9"/>
            <p:cNvPicPr preferRelativeResize="0"/>
            <p:nvPr/>
          </p:nvPicPr>
          <p:blipFill rotWithShape="1">
            <a:blip r:embed="rId5">
              <a:alphaModFix/>
            </a:blip>
            <a:srcRect t="268" b="268"/>
            <a:stretch/>
          </p:blipFill>
          <p:spPr>
            <a:xfrm flipH="1">
              <a:off x="3318424" y="-1382025"/>
              <a:ext cx="1973126" cy="1921525"/>
            </a:xfrm>
            <a:prstGeom prst="rect">
              <a:avLst/>
            </a:prstGeom>
            <a:noFill/>
            <a:ln>
              <a:noFill/>
            </a:ln>
          </p:spPr>
        </p:pic>
        <p:pic>
          <p:nvPicPr>
            <p:cNvPr id="89" name="Google Shape;89;p9"/>
            <p:cNvPicPr preferRelativeResize="0"/>
            <p:nvPr/>
          </p:nvPicPr>
          <p:blipFill rotWithShape="1">
            <a:blip r:embed="rId6">
              <a:alphaModFix/>
            </a:blip>
            <a:srcRect t="268" b="268"/>
            <a:stretch/>
          </p:blipFill>
          <p:spPr>
            <a:xfrm flipH="1">
              <a:off x="-1327100" y="-211500"/>
              <a:ext cx="2231901" cy="2173524"/>
            </a:xfrm>
            <a:prstGeom prst="rect">
              <a:avLst/>
            </a:prstGeom>
            <a:noFill/>
            <a:ln>
              <a:noFill/>
            </a:ln>
          </p:spPr>
        </p:pic>
        <p:pic>
          <p:nvPicPr>
            <p:cNvPr id="90" name="Google Shape;90;p9"/>
            <p:cNvPicPr preferRelativeResize="0"/>
            <p:nvPr/>
          </p:nvPicPr>
          <p:blipFill rotWithShape="1">
            <a:blip r:embed="rId4">
              <a:alphaModFix/>
            </a:blip>
            <a:srcRect t="268" b="278"/>
            <a:stretch/>
          </p:blipFill>
          <p:spPr>
            <a:xfrm flipH="1">
              <a:off x="5107429" y="429298"/>
              <a:ext cx="350600" cy="341426"/>
            </a:xfrm>
            <a:prstGeom prst="rect">
              <a:avLst/>
            </a:prstGeom>
            <a:noFill/>
            <a:ln>
              <a:noFill/>
            </a:ln>
          </p:spPr>
        </p:pic>
        <p:pic>
          <p:nvPicPr>
            <p:cNvPr id="91" name="Google Shape;91;p9"/>
            <p:cNvPicPr preferRelativeResize="0"/>
            <p:nvPr/>
          </p:nvPicPr>
          <p:blipFill rotWithShape="1">
            <a:blip r:embed="rId7">
              <a:alphaModFix/>
            </a:blip>
            <a:srcRect t="268" b="268"/>
            <a:stretch/>
          </p:blipFill>
          <p:spPr>
            <a:xfrm>
              <a:off x="7989075" y="-310150"/>
              <a:ext cx="1927674" cy="1877251"/>
            </a:xfrm>
            <a:prstGeom prst="rect">
              <a:avLst/>
            </a:prstGeom>
            <a:noFill/>
            <a:ln>
              <a:noFill/>
            </a:ln>
          </p:spPr>
        </p:pic>
      </p:grpSp>
      <p:sp>
        <p:nvSpPr>
          <p:cNvPr id="92" name="Google Shape;9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3" name="Google Shape;9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0"/>
          <p:cNvSpPr>
            <a:spLocks noGrp="1"/>
          </p:cNvSpPr>
          <p:nvPr>
            <p:ph type="pic" idx="2"/>
          </p:nvPr>
        </p:nvSpPr>
        <p:spPr>
          <a:xfrm>
            <a:off x="0" y="-95250"/>
            <a:ext cx="9144000" cy="5334000"/>
          </a:xfrm>
          <a:prstGeom prst="rect">
            <a:avLst/>
          </a:prstGeom>
          <a:noFill/>
          <a:ln>
            <a:noFill/>
          </a:ln>
        </p:spPr>
      </p:sp>
      <p:sp>
        <p:nvSpPr>
          <p:cNvPr id="96" name="Google Shape;9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1" name="Google Shape;111;p13"/>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12" name="Google Shape;112;p13"/>
          <p:cNvGrpSpPr/>
          <p:nvPr/>
        </p:nvGrpSpPr>
        <p:grpSpPr>
          <a:xfrm>
            <a:off x="-1650526" y="539500"/>
            <a:ext cx="11249676" cy="4194626"/>
            <a:chOff x="-1650526" y="539500"/>
            <a:chExt cx="11249676" cy="4194626"/>
          </a:xfrm>
        </p:grpSpPr>
        <p:pic>
          <p:nvPicPr>
            <p:cNvPr id="113" name="Google Shape;113;p13"/>
            <p:cNvPicPr preferRelativeResize="0"/>
            <p:nvPr/>
          </p:nvPicPr>
          <p:blipFill rotWithShape="1">
            <a:blip r:embed="rId3">
              <a:alphaModFix/>
            </a:blip>
            <a:srcRect/>
            <a:stretch/>
          </p:blipFill>
          <p:spPr>
            <a:xfrm flipH="1">
              <a:off x="-1650526" y="2413225"/>
              <a:ext cx="2370526" cy="2320901"/>
            </a:xfrm>
            <a:prstGeom prst="rect">
              <a:avLst/>
            </a:prstGeom>
            <a:noFill/>
            <a:ln>
              <a:noFill/>
            </a:ln>
          </p:spPr>
        </p:pic>
        <p:pic>
          <p:nvPicPr>
            <p:cNvPr id="114" name="Google Shape;114;p13"/>
            <p:cNvPicPr preferRelativeResize="0"/>
            <p:nvPr/>
          </p:nvPicPr>
          <p:blipFill rotWithShape="1">
            <a:blip r:embed="rId4">
              <a:alphaModFix/>
            </a:blip>
            <a:srcRect/>
            <a:stretch/>
          </p:blipFill>
          <p:spPr>
            <a:xfrm>
              <a:off x="8558850" y="539500"/>
              <a:ext cx="1040300" cy="1018599"/>
            </a:xfrm>
            <a:prstGeom prst="rect">
              <a:avLst/>
            </a:prstGeom>
            <a:noFill/>
            <a:ln>
              <a:noFill/>
            </a:ln>
          </p:spPr>
        </p:pic>
      </p:grpSp>
      <p:sp>
        <p:nvSpPr>
          <p:cNvPr id="115" name="Google Shape;115;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13"/>
          <p:cNvSpPr txBox="1">
            <a:spLocks noGrp="1"/>
          </p:cNvSpPr>
          <p:nvPr>
            <p:ph type="title" idx="2" hasCustomPrompt="1"/>
          </p:nvPr>
        </p:nvSpPr>
        <p:spPr>
          <a:xfrm>
            <a:off x="820150" y="149497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title" idx="3" hasCustomPrompt="1"/>
          </p:nvPr>
        </p:nvSpPr>
        <p:spPr>
          <a:xfrm>
            <a:off x="820150" y="308080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4" hasCustomPrompt="1"/>
          </p:nvPr>
        </p:nvSpPr>
        <p:spPr>
          <a:xfrm>
            <a:off x="3519425" y="149497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5" hasCustomPrompt="1"/>
          </p:nvPr>
        </p:nvSpPr>
        <p:spPr>
          <a:xfrm>
            <a:off x="3519425" y="308080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6" hasCustomPrompt="1"/>
          </p:nvPr>
        </p:nvSpPr>
        <p:spPr>
          <a:xfrm>
            <a:off x="6218700" y="149497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7" hasCustomPrompt="1"/>
          </p:nvPr>
        </p:nvSpPr>
        <p:spPr>
          <a:xfrm>
            <a:off x="6218700" y="308080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subTitle" idx="1"/>
          </p:nvPr>
        </p:nvSpPr>
        <p:spPr>
          <a:xfrm>
            <a:off x="720000" y="2204075"/>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3" name="Google Shape;123;p13"/>
          <p:cNvSpPr txBox="1">
            <a:spLocks noGrp="1"/>
          </p:cNvSpPr>
          <p:nvPr>
            <p:ph type="subTitle" idx="8"/>
          </p:nvPr>
        </p:nvSpPr>
        <p:spPr>
          <a:xfrm>
            <a:off x="3419275" y="2204075"/>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4" name="Google Shape;124;p13"/>
          <p:cNvSpPr txBox="1">
            <a:spLocks noGrp="1"/>
          </p:cNvSpPr>
          <p:nvPr>
            <p:ph type="subTitle" idx="9"/>
          </p:nvPr>
        </p:nvSpPr>
        <p:spPr>
          <a:xfrm>
            <a:off x="6118550" y="2204075"/>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5" name="Google Shape;125;p13"/>
          <p:cNvSpPr txBox="1">
            <a:spLocks noGrp="1"/>
          </p:cNvSpPr>
          <p:nvPr>
            <p:ph type="subTitle" idx="13"/>
          </p:nvPr>
        </p:nvSpPr>
        <p:spPr>
          <a:xfrm>
            <a:off x="720000" y="3789950"/>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6" name="Google Shape;126;p13"/>
          <p:cNvSpPr txBox="1">
            <a:spLocks noGrp="1"/>
          </p:cNvSpPr>
          <p:nvPr>
            <p:ph type="subTitle" idx="14"/>
          </p:nvPr>
        </p:nvSpPr>
        <p:spPr>
          <a:xfrm>
            <a:off x="3419275" y="3789950"/>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7" name="Google Shape;127;p13"/>
          <p:cNvSpPr txBox="1">
            <a:spLocks noGrp="1"/>
          </p:cNvSpPr>
          <p:nvPr>
            <p:ph type="subTitle" idx="15"/>
          </p:nvPr>
        </p:nvSpPr>
        <p:spPr>
          <a:xfrm>
            <a:off x="6118550" y="3789950"/>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8"/>
        <p:cNvGrpSpPr/>
        <p:nvPr/>
      </p:nvGrpSpPr>
      <p:grpSpPr>
        <a:xfrm>
          <a:off x="0" y="0"/>
          <a:ext cx="0" cy="0"/>
          <a:chOff x="0" y="0"/>
          <a:chExt cx="0" cy="0"/>
        </a:xfrm>
      </p:grpSpPr>
      <p:pic>
        <p:nvPicPr>
          <p:cNvPr id="129" name="Google Shape;129;p1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0" name="Google Shape;130;p14"/>
          <p:cNvSpPr/>
          <p:nvPr/>
        </p:nvSpPr>
        <p:spPr>
          <a:xfrm>
            <a:off x="-25"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31" name="Google Shape;131;p14"/>
          <p:cNvGrpSpPr/>
          <p:nvPr/>
        </p:nvGrpSpPr>
        <p:grpSpPr>
          <a:xfrm>
            <a:off x="-1679926" y="-53750"/>
            <a:ext cx="12008276" cy="6113175"/>
            <a:chOff x="-1679926" y="-53750"/>
            <a:chExt cx="12008276" cy="6113175"/>
          </a:xfrm>
        </p:grpSpPr>
        <p:pic>
          <p:nvPicPr>
            <p:cNvPr id="132" name="Google Shape;132;p14"/>
            <p:cNvPicPr preferRelativeResize="0"/>
            <p:nvPr/>
          </p:nvPicPr>
          <p:blipFill rotWithShape="1">
            <a:blip r:embed="rId3">
              <a:alphaModFix/>
            </a:blip>
            <a:srcRect/>
            <a:stretch/>
          </p:blipFill>
          <p:spPr>
            <a:xfrm>
              <a:off x="8372350" y="4144250"/>
              <a:ext cx="1956000" cy="1915175"/>
            </a:xfrm>
            <a:prstGeom prst="rect">
              <a:avLst/>
            </a:prstGeom>
            <a:noFill/>
            <a:ln>
              <a:noFill/>
            </a:ln>
          </p:spPr>
        </p:pic>
        <p:pic>
          <p:nvPicPr>
            <p:cNvPr id="133" name="Google Shape;133;p14"/>
            <p:cNvPicPr preferRelativeResize="0"/>
            <p:nvPr/>
          </p:nvPicPr>
          <p:blipFill rotWithShape="1">
            <a:blip r:embed="rId4">
              <a:alphaModFix/>
            </a:blip>
            <a:srcRect t="268" b="278"/>
            <a:stretch/>
          </p:blipFill>
          <p:spPr>
            <a:xfrm>
              <a:off x="-628501" y="-8601"/>
              <a:ext cx="1125675" cy="1096200"/>
            </a:xfrm>
            <a:prstGeom prst="rect">
              <a:avLst/>
            </a:prstGeom>
            <a:noFill/>
            <a:ln>
              <a:noFill/>
            </a:ln>
          </p:spPr>
        </p:pic>
        <p:pic>
          <p:nvPicPr>
            <p:cNvPr id="134" name="Google Shape;134;p14"/>
            <p:cNvPicPr preferRelativeResize="0"/>
            <p:nvPr/>
          </p:nvPicPr>
          <p:blipFill rotWithShape="1">
            <a:blip r:embed="rId5">
              <a:alphaModFix/>
            </a:blip>
            <a:srcRect t="268" b="268"/>
            <a:stretch/>
          </p:blipFill>
          <p:spPr>
            <a:xfrm>
              <a:off x="8430775" y="-53750"/>
              <a:ext cx="1611875" cy="1569750"/>
            </a:xfrm>
            <a:prstGeom prst="rect">
              <a:avLst/>
            </a:prstGeom>
            <a:noFill/>
            <a:ln>
              <a:noFill/>
            </a:ln>
          </p:spPr>
        </p:pic>
        <p:pic>
          <p:nvPicPr>
            <p:cNvPr id="135" name="Google Shape;135;p14"/>
            <p:cNvPicPr preferRelativeResize="0"/>
            <p:nvPr/>
          </p:nvPicPr>
          <p:blipFill rotWithShape="1">
            <a:blip r:embed="rId6">
              <a:alphaModFix/>
            </a:blip>
            <a:srcRect t="268" b="268"/>
            <a:stretch/>
          </p:blipFill>
          <p:spPr>
            <a:xfrm flipH="1">
              <a:off x="-1679926" y="3479513"/>
              <a:ext cx="2309351" cy="2248976"/>
            </a:xfrm>
            <a:prstGeom prst="rect">
              <a:avLst/>
            </a:prstGeom>
            <a:noFill/>
            <a:ln>
              <a:noFill/>
            </a:ln>
          </p:spPr>
        </p:pic>
      </p:grpSp>
      <p:sp>
        <p:nvSpPr>
          <p:cNvPr id="136" name="Google Shape;136;p1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4"/>
          <p:cNvSpPr txBox="1">
            <a:spLocks noGrp="1"/>
          </p:cNvSpPr>
          <p:nvPr>
            <p:ph type="subTitle" idx="1"/>
          </p:nvPr>
        </p:nvSpPr>
        <p:spPr>
          <a:xfrm>
            <a:off x="713225" y="2333573"/>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4"/>
          <p:cNvSpPr txBox="1">
            <a:spLocks noGrp="1"/>
          </p:cNvSpPr>
          <p:nvPr>
            <p:ph type="subTitle" idx="2"/>
          </p:nvPr>
        </p:nvSpPr>
        <p:spPr>
          <a:xfrm>
            <a:off x="3412427" y="2333573"/>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4"/>
          <p:cNvSpPr txBox="1">
            <a:spLocks noGrp="1"/>
          </p:cNvSpPr>
          <p:nvPr>
            <p:ph type="subTitle" idx="3"/>
          </p:nvPr>
        </p:nvSpPr>
        <p:spPr>
          <a:xfrm>
            <a:off x="6111636" y="2333573"/>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4"/>
          <p:cNvSpPr txBox="1">
            <a:spLocks noGrp="1"/>
          </p:cNvSpPr>
          <p:nvPr>
            <p:ph type="subTitle" idx="4"/>
          </p:nvPr>
        </p:nvSpPr>
        <p:spPr>
          <a:xfrm>
            <a:off x="713225" y="1829000"/>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1" name="Google Shape;141;p14"/>
          <p:cNvSpPr txBox="1">
            <a:spLocks noGrp="1"/>
          </p:cNvSpPr>
          <p:nvPr>
            <p:ph type="subTitle" idx="5"/>
          </p:nvPr>
        </p:nvSpPr>
        <p:spPr>
          <a:xfrm>
            <a:off x="3412431" y="1829000"/>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2" name="Google Shape;142;p14"/>
          <p:cNvSpPr txBox="1">
            <a:spLocks noGrp="1"/>
          </p:cNvSpPr>
          <p:nvPr>
            <p:ph type="subTitle" idx="6"/>
          </p:nvPr>
        </p:nvSpPr>
        <p:spPr>
          <a:xfrm>
            <a:off x="6111637" y="1829000"/>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1pPr>
            <a:lvl2pPr lvl="1"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2pPr>
            <a:lvl3pPr lvl="2"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3pPr>
            <a:lvl4pPr lvl="3"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4pPr>
            <a:lvl5pPr lvl="4"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5pPr>
            <a:lvl6pPr lvl="5"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6pPr>
            <a:lvl7pPr lvl="6"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7pPr>
            <a:lvl8pPr lvl="7"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8pPr>
            <a:lvl9pPr lvl="8"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9" r:id="rId8"/>
    <p:sldLayoutId id="2147483660" r:id="rId9"/>
    <p:sldLayoutId id="2147483661" r:id="rId10"/>
    <p:sldLayoutId id="2147483662" r:id="rId11"/>
    <p:sldLayoutId id="2147483664" r:id="rId12"/>
    <p:sldLayoutId id="2147483667" r:id="rId13"/>
    <p:sldLayoutId id="214748366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ctrTitle"/>
          </p:nvPr>
        </p:nvSpPr>
        <p:spPr>
          <a:xfrm>
            <a:off x="713225" y="1438687"/>
            <a:ext cx="6072586"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chemeClr val="dk1"/>
                </a:solidFill>
              </a:rPr>
              <a:t>HealthNet </a:t>
            </a:r>
            <a:r>
              <a:rPr lang="en" dirty="0">
                <a:solidFill>
                  <a:schemeClr val="dk1"/>
                </a:solidFill>
              </a:rPr>
              <a:t>: </a:t>
            </a:r>
            <a:br>
              <a:rPr lang="en" dirty="0">
                <a:solidFill>
                  <a:schemeClr val="dk1"/>
                </a:solidFill>
              </a:rPr>
            </a:br>
            <a:r>
              <a:rPr lang="en-IN" sz="4000" dirty="0">
                <a:solidFill>
                  <a:schemeClr val="dk1"/>
                </a:solidFill>
              </a:rPr>
              <a:t>Multi-Disease Prediction</a:t>
            </a:r>
            <a:endParaRPr dirty="0">
              <a:solidFill>
                <a:schemeClr val="dk1"/>
              </a:solidFill>
            </a:endParaRPr>
          </a:p>
        </p:txBody>
      </p:sp>
      <p:sp>
        <p:nvSpPr>
          <p:cNvPr id="246" name="Google Shape;246;p26"/>
          <p:cNvSpPr txBox="1">
            <a:spLocks noGrp="1"/>
          </p:cNvSpPr>
          <p:nvPr>
            <p:ph type="subTitle" idx="1"/>
          </p:nvPr>
        </p:nvSpPr>
        <p:spPr>
          <a:xfrm>
            <a:off x="713225" y="3048787"/>
            <a:ext cx="4528800" cy="650063"/>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rPr>
              <a:t>using Machine Learning Classification</a:t>
            </a:r>
          </a:p>
          <a:p>
            <a:pPr marL="0" lvl="0" indent="0" algn="l" rtl="0">
              <a:spcBef>
                <a:spcPts val="0"/>
              </a:spcBef>
              <a:spcAft>
                <a:spcPts val="0"/>
              </a:spcAft>
              <a:buNone/>
            </a:pPr>
            <a:r>
              <a:rPr lang="en-IN" dirty="0">
                <a:solidFill>
                  <a:schemeClr val="dk1"/>
                </a:solidFill>
              </a:rPr>
              <a:t>By Team </a:t>
            </a:r>
            <a:r>
              <a:rPr lang="en-IN" b="1" dirty="0">
                <a:solidFill>
                  <a:schemeClr val="dk1"/>
                </a:solidFill>
              </a:rPr>
              <a:t>AiGeeks</a:t>
            </a:r>
            <a:endParaRPr dirty="0">
              <a:solidFill>
                <a:schemeClr val="dk1"/>
              </a:solidFill>
            </a:endParaRPr>
          </a:p>
        </p:txBody>
      </p:sp>
      <p:grpSp>
        <p:nvGrpSpPr>
          <p:cNvPr id="247" name="Google Shape;247;p26"/>
          <p:cNvGrpSpPr/>
          <p:nvPr/>
        </p:nvGrpSpPr>
        <p:grpSpPr>
          <a:xfrm>
            <a:off x="7083875" y="-211500"/>
            <a:ext cx="2753876" cy="4347049"/>
            <a:chOff x="7083875" y="-211500"/>
            <a:chExt cx="2753876" cy="4347049"/>
          </a:xfrm>
        </p:grpSpPr>
        <p:pic>
          <p:nvPicPr>
            <p:cNvPr id="248" name="Google Shape;248;p26"/>
            <p:cNvPicPr preferRelativeResize="0"/>
            <p:nvPr/>
          </p:nvPicPr>
          <p:blipFill rotWithShape="1">
            <a:blip r:embed="rId3">
              <a:alphaModFix/>
            </a:blip>
            <a:srcRect t="268" b="268"/>
            <a:stretch/>
          </p:blipFill>
          <p:spPr>
            <a:xfrm>
              <a:off x="7083875" y="1962025"/>
              <a:ext cx="2231901" cy="2173524"/>
            </a:xfrm>
            <a:prstGeom prst="rect">
              <a:avLst/>
            </a:prstGeom>
            <a:noFill/>
            <a:ln>
              <a:noFill/>
            </a:ln>
          </p:spPr>
        </p:pic>
        <p:pic>
          <p:nvPicPr>
            <p:cNvPr id="249" name="Google Shape;249;p26"/>
            <p:cNvPicPr preferRelativeResize="0"/>
            <p:nvPr/>
          </p:nvPicPr>
          <p:blipFill rotWithShape="1">
            <a:blip r:embed="rId4">
              <a:alphaModFix/>
            </a:blip>
            <a:srcRect t="268" b="268"/>
            <a:stretch/>
          </p:blipFill>
          <p:spPr>
            <a:xfrm>
              <a:off x="7605849" y="-211500"/>
              <a:ext cx="2231901" cy="2173524"/>
            </a:xfrm>
            <a:prstGeom prst="rect">
              <a:avLst/>
            </a:prstGeom>
            <a:noFill/>
            <a:ln>
              <a:noFill/>
            </a:ln>
          </p:spPr>
        </p:pic>
      </p:grpSp>
      <p:sp>
        <p:nvSpPr>
          <p:cNvPr id="2" name="Google Shape;493;p42">
            <a:extLst>
              <a:ext uri="{FF2B5EF4-FFF2-40B4-BE49-F238E27FC236}">
                <a16:creationId xmlns:a16="http://schemas.microsoft.com/office/drawing/2014/main" id="{C175BE92-5A79-1067-4117-BD462107F837}"/>
              </a:ext>
            </a:extLst>
          </p:cNvPr>
          <p:cNvSpPr txBox="1"/>
          <p:nvPr/>
        </p:nvSpPr>
        <p:spPr>
          <a:xfrm>
            <a:off x="1558688" y="4446637"/>
            <a:ext cx="2424977"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ctor"/>
                <a:ea typeface="Actor"/>
                <a:cs typeface="Actor"/>
                <a:sym typeface="Actor"/>
              </a:rPr>
              <a:t>Jai Singhal [</a:t>
            </a:r>
            <a:r>
              <a:rPr lang="en" dirty="0">
                <a:solidFill>
                  <a:schemeClr val="dk1"/>
                </a:solidFill>
                <a:latin typeface="Georama" panose="020B0604020202020204" charset="0"/>
                <a:ea typeface="Actor"/>
                <a:cs typeface="Actor"/>
                <a:sym typeface="Actor"/>
              </a:rPr>
              <a:t>E22CSEU0536</a:t>
            </a:r>
            <a:r>
              <a:rPr lang="en" sz="1600" b="1" dirty="0">
                <a:solidFill>
                  <a:schemeClr val="dk1"/>
                </a:solidFill>
                <a:latin typeface="Actor"/>
                <a:ea typeface="Actor"/>
                <a:cs typeface="Actor"/>
                <a:sym typeface="Actor"/>
              </a:rPr>
              <a:t>]</a:t>
            </a:r>
            <a:endParaRPr sz="1600" b="1" dirty="0">
              <a:solidFill>
                <a:schemeClr val="dk1"/>
              </a:solidFill>
              <a:latin typeface="Actor"/>
              <a:ea typeface="Actor"/>
              <a:cs typeface="Actor"/>
              <a:sym typeface="Actor"/>
            </a:endParaRPr>
          </a:p>
        </p:txBody>
      </p:sp>
      <p:sp>
        <p:nvSpPr>
          <p:cNvPr id="3" name="Google Shape;495;p42">
            <a:extLst>
              <a:ext uri="{FF2B5EF4-FFF2-40B4-BE49-F238E27FC236}">
                <a16:creationId xmlns:a16="http://schemas.microsoft.com/office/drawing/2014/main" id="{19EA4599-AFA3-1940-51C0-131748E4DEE4}"/>
              </a:ext>
            </a:extLst>
          </p:cNvPr>
          <p:cNvSpPr txBox="1"/>
          <p:nvPr/>
        </p:nvSpPr>
        <p:spPr>
          <a:xfrm>
            <a:off x="3839141" y="4446637"/>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b="1" dirty="0">
                <a:solidFill>
                  <a:schemeClr val="dk1"/>
                </a:solidFill>
                <a:latin typeface="Actor"/>
                <a:ea typeface="Actor"/>
                <a:cs typeface="Actor"/>
                <a:sym typeface="Actor"/>
              </a:rPr>
              <a:t>Ikshit Mangal [</a:t>
            </a:r>
            <a:r>
              <a:rPr lang="en-IN" dirty="0">
                <a:solidFill>
                  <a:schemeClr val="dk1"/>
                </a:solidFill>
                <a:latin typeface="Georama" panose="020B0604020202020204" charset="0"/>
                <a:ea typeface="Actor"/>
                <a:cs typeface="Actor"/>
                <a:sym typeface="Actor"/>
              </a:rPr>
              <a:t>E22CSEU0525</a:t>
            </a:r>
            <a:r>
              <a:rPr lang="en-IN" sz="1600" b="1" dirty="0">
                <a:solidFill>
                  <a:schemeClr val="dk1"/>
                </a:solidFill>
                <a:latin typeface="Actor"/>
                <a:ea typeface="Actor"/>
                <a:cs typeface="Actor"/>
                <a:sym typeface="Actor"/>
              </a:rPr>
              <a:t>]</a:t>
            </a:r>
          </a:p>
        </p:txBody>
      </p:sp>
      <p:sp>
        <p:nvSpPr>
          <p:cNvPr id="4" name="Google Shape;497;p42">
            <a:extLst>
              <a:ext uri="{FF2B5EF4-FFF2-40B4-BE49-F238E27FC236}">
                <a16:creationId xmlns:a16="http://schemas.microsoft.com/office/drawing/2014/main" id="{13E88FD3-44AF-AE90-2D24-F25CA303382A}"/>
              </a:ext>
            </a:extLst>
          </p:cNvPr>
          <p:cNvSpPr txBox="1"/>
          <p:nvPr/>
        </p:nvSpPr>
        <p:spPr>
          <a:xfrm>
            <a:off x="6403442" y="4446637"/>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b="1" dirty="0">
                <a:solidFill>
                  <a:schemeClr val="dk1"/>
                </a:solidFill>
                <a:latin typeface="Actor"/>
                <a:ea typeface="Actor"/>
                <a:cs typeface="Actor"/>
                <a:sym typeface="Actor"/>
              </a:rPr>
              <a:t>Raghav Garg [</a:t>
            </a:r>
            <a:r>
              <a:rPr lang="en-IN" dirty="0">
                <a:solidFill>
                  <a:schemeClr val="dk1"/>
                </a:solidFill>
                <a:latin typeface="Georama" panose="020B0604020202020204" charset="0"/>
                <a:ea typeface="Actor"/>
                <a:cs typeface="Actor"/>
                <a:sym typeface="Actor"/>
              </a:rPr>
              <a:t>E22CSEU0521</a:t>
            </a:r>
            <a:r>
              <a:rPr lang="en-IN" sz="1600" b="1" dirty="0">
                <a:solidFill>
                  <a:schemeClr val="dk1"/>
                </a:solidFill>
                <a:latin typeface="Actor"/>
                <a:ea typeface="Actor"/>
                <a:cs typeface="Actor"/>
                <a:sym typeface="Actor"/>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6"/>
          <p:cNvSpPr txBox="1">
            <a:spLocks noGrp="1"/>
          </p:cNvSpPr>
          <p:nvPr>
            <p:ph type="title"/>
          </p:nvPr>
        </p:nvSpPr>
        <p:spPr>
          <a:xfrm>
            <a:off x="659070" y="4707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dk1"/>
                </a:solidFill>
              </a:rPr>
              <a:t>Work Done </a:t>
            </a:r>
            <a:endParaRPr sz="3600" dirty="0"/>
          </a:p>
        </p:txBody>
      </p:sp>
      <p:sp>
        <p:nvSpPr>
          <p:cNvPr id="557" name="Google Shape;557;p46"/>
          <p:cNvSpPr txBox="1"/>
          <p:nvPr/>
        </p:nvSpPr>
        <p:spPr>
          <a:xfrm>
            <a:off x="659070" y="1218564"/>
            <a:ext cx="7825859" cy="32329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dk1"/>
                </a:solidFill>
                <a:latin typeface="Georama" panose="020B0604020202020204" charset="0"/>
              </a:rPr>
              <a:t>Training and Validation</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Split data into training, validation, and testing sets.</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Trained AI models using training data to learn disease patterns.</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Validated models using validation set to ensure generalization.</a:t>
            </a: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sz="1600" b="1" dirty="0">
                <a:solidFill>
                  <a:schemeClr val="dk1"/>
                </a:solidFill>
                <a:latin typeface="Georama" panose="020B0604020202020204" charset="0"/>
              </a:rPr>
              <a:t>Performance Evaluation</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Evaluated models using various metrics such as accuracy, sensitivity, and specificity.</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Generated ROC curves and confusion matrices to assess model performance.</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Compared results with baseline models and existing methods.</a:t>
            </a:r>
          </a:p>
          <a:p>
            <a:pPr lvl="0" algn="l" rtl="0">
              <a:spcBef>
                <a:spcPts val="0"/>
              </a:spcBef>
              <a:spcAft>
                <a:spcPts val="0"/>
              </a:spcAft>
            </a:pPr>
            <a:endParaRPr lang="en-US" dirty="0">
              <a:solidFill>
                <a:schemeClr val="dk1"/>
              </a:solidFill>
            </a:endParaRPr>
          </a:p>
          <a:p>
            <a:pPr marL="0" lvl="0" indent="0" algn="l" rtl="0">
              <a:spcBef>
                <a:spcPts val="0"/>
              </a:spcBef>
              <a:spcAft>
                <a:spcPts val="0"/>
              </a:spcAft>
              <a:buNone/>
            </a:pPr>
            <a:r>
              <a:rPr lang="en-US" sz="1600" b="1" dirty="0">
                <a:solidFill>
                  <a:schemeClr val="dk1"/>
                </a:solidFill>
                <a:latin typeface="Georama" panose="020B0604020202020204" charset="0"/>
              </a:rPr>
              <a:t>Results and Analysis</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Obtained promising results in disease prediction across multiple conditions.</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Demonstrated superior performance compared to traditional diagnostic methods.</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Conducted in-depth analysis of model predictions and insights gained.</a:t>
            </a:r>
          </a:p>
          <a:p>
            <a:pPr lvl="0" algn="l" rtl="0">
              <a:spcBef>
                <a:spcPts val="0"/>
              </a:spcBef>
              <a:spcAft>
                <a:spcPts val="0"/>
              </a:spcAft>
            </a:pPr>
            <a:endParaRPr lang="en-US" dirty="0">
              <a:solidFill>
                <a:schemeClr val="dk1"/>
              </a:solidFill>
            </a:endParaRPr>
          </a:p>
          <a:p>
            <a:pPr marL="0" lvl="0" indent="0" algn="l" rtl="0">
              <a:spcBef>
                <a:spcPts val="0"/>
              </a:spcBef>
              <a:spcAft>
                <a:spcPts val="0"/>
              </a:spcAft>
              <a:buNone/>
            </a:pPr>
            <a:endParaRPr dirty="0">
              <a:solidFill>
                <a:srgbClr val="543054"/>
              </a:solidFill>
              <a:latin typeface="Actor"/>
              <a:ea typeface="Actor"/>
              <a:cs typeface="Actor"/>
              <a:sym typeface="Actor"/>
            </a:endParaRPr>
          </a:p>
        </p:txBody>
      </p:sp>
    </p:spTree>
    <p:extLst>
      <p:ext uri="{BB962C8B-B14F-4D97-AF65-F5344CB8AC3E}">
        <p14:creationId xmlns:p14="http://schemas.microsoft.com/office/powerpoint/2010/main" val="323776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EDE2DF-FA3B-5899-C913-7E96C171B8DE}"/>
              </a:ext>
            </a:extLst>
          </p:cNvPr>
          <p:cNvPicPr>
            <a:picLocks noChangeAspect="1"/>
          </p:cNvPicPr>
          <p:nvPr/>
        </p:nvPicPr>
        <p:blipFill>
          <a:blip r:embed="rId2"/>
          <a:stretch>
            <a:fillRect/>
          </a:stretch>
        </p:blipFill>
        <p:spPr>
          <a:xfrm>
            <a:off x="0" y="340243"/>
            <a:ext cx="9144000" cy="4486938"/>
          </a:xfrm>
          <a:prstGeom prst="rect">
            <a:avLst/>
          </a:prstGeom>
        </p:spPr>
      </p:pic>
    </p:spTree>
    <p:extLst>
      <p:ext uri="{BB962C8B-B14F-4D97-AF65-F5344CB8AC3E}">
        <p14:creationId xmlns:p14="http://schemas.microsoft.com/office/powerpoint/2010/main" val="349772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0149C4D-E113-3173-5171-93057E3AB15E}"/>
              </a:ext>
            </a:extLst>
          </p:cNvPr>
          <p:cNvPicPr>
            <a:picLocks noChangeAspect="1"/>
          </p:cNvPicPr>
          <p:nvPr/>
        </p:nvPicPr>
        <p:blipFill>
          <a:blip r:embed="rId2"/>
          <a:stretch>
            <a:fillRect/>
          </a:stretch>
        </p:blipFill>
        <p:spPr>
          <a:xfrm>
            <a:off x="0" y="333990"/>
            <a:ext cx="9144000" cy="4507368"/>
          </a:xfrm>
          <a:prstGeom prst="rect">
            <a:avLst/>
          </a:prstGeom>
        </p:spPr>
      </p:pic>
    </p:spTree>
    <p:extLst>
      <p:ext uri="{BB962C8B-B14F-4D97-AF65-F5344CB8AC3E}">
        <p14:creationId xmlns:p14="http://schemas.microsoft.com/office/powerpoint/2010/main" val="23582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9E253F14-6759-F9AE-4B72-D4AB6C80D458}"/>
              </a:ext>
            </a:extLst>
          </p:cNvPr>
          <p:cNvPicPr>
            <a:picLocks noChangeAspect="1"/>
          </p:cNvPicPr>
          <p:nvPr/>
        </p:nvPicPr>
        <p:blipFill>
          <a:blip r:embed="rId2"/>
          <a:stretch>
            <a:fillRect/>
          </a:stretch>
        </p:blipFill>
        <p:spPr>
          <a:xfrm>
            <a:off x="0" y="340243"/>
            <a:ext cx="9144000" cy="4486938"/>
          </a:xfrm>
          <a:prstGeom prst="rect">
            <a:avLst/>
          </a:prstGeom>
        </p:spPr>
      </p:pic>
    </p:spTree>
    <p:extLst>
      <p:ext uri="{BB962C8B-B14F-4D97-AF65-F5344CB8AC3E}">
        <p14:creationId xmlns:p14="http://schemas.microsoft.com/office/powerpoint/2010/main" val="382043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7"/>
          <p:cNvSpPr txBox="1">
            <a:spLocks noGrp="1"/>
          </p:cNvSpPr>
          <p:nvPr>
            <p:ph type="title"/>
          </p:nvPr>
        </p:nvSpPr>
        <p:spPr>
          <a:xfrm>
            <a:off x="720000" y="493958"/>
            <a:ext cx="7704000" cy="6762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References</a:t>
            </a:r>
            <a:endParaRPr sz="3600" dirty="0"/>
          </a:p>
        </p:txBody>
      </p:sp>
      <p:sp>
        <p:nvSpPr>
          <p:cNvPr id="563" name="Google Shape;563;p47"/>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342900" indent="-342900">
              <a:lnSpc>
                <a:spcPct val="150000"/>
              </a:lnSpc>
              <a:buFont typeface="+mj-lt"/>
              <a:buAutoNum type="arabicPeriod"/>
            </a:pPr>
            <a:r>
              <a:rPr lang="en-US" sz="1400" b="1" dirty="0">
                <a:latin typeface="Georama" panose="020B0604020202020204" charset="0"/>
              </a:rPr>
              <a:t>PubMed</a:t>
            </a:r>
            <a:r>
              <a:rPr lang="en-US" sz="1400" dirty="0"/>
              <a:t> (https://pubmed.ncbi.nlm.nih.gov/) </a:t>
            </a:r>
          </a:p>
          <a:p>
            <a:pPr marL="342900" lvl="0" indent="-342900" rtl="0">
              <a:lnSpc>
                <a:spcPct val="150000"/>
              </a:lnSpc>
              <a:spcBef>
                <a:spcPts val="0"/>
              </a:spcBef>
              <a:spcAft>
                <a:spcPts val="0"/>
              </a:spcAft>
              <a:buFont typeface="+mj-lt"/>
              <a:buAutoNum type="arabicPeriod"/>
            </a:pPr>
            <a:r>
              <a:rPr lang="en-US" sz="1400" b="1" dirty="0">
                <a:latin typeface="Georama" panose="020B0604020202020204" charset="0"/>
              </a:rPr>
              <a:t>UCI Machine Learning Repository</a:t>
            </a:r>
            <a:r>
              <a:rPr lang="en-US" sz="1400" dirty="0"/>
              <a:t> (https://archive.ics.uci.edu/ml/index.php)</a:t>
            </a:r>
          </a:p>
          <a:p>
            <a:pPr marL="342900" indent="-342900">
              <a:lnSpc>
                <a:spcPct val="150000"/>
              </a:lnSpc>
              <a:buFont typeface="+mj-lt"/>
              <a:buAutoNum type="arabicPeriod"/>
            </a:pPr>
            <a:r>
              <a:rPr lang="en-US" sz="1400" b="1" dirty="0">
                <a:latin typeface="Georama" panose="020B0604020202020204" charset="0"/>
              </a:rPr>
              <a:t>Stack Overflow</a:t>
            </a:r>
            <a:r>
              <a:rPr lang="en-US" sz="1400" dirty="0"/>
              <a:t> (</a:t>
            </a:r>
            <a:r>
              <a:rPr lang="en-US" sz="1400" dirty="0">
                <a:hlinkClick r:id="rId3"/>
              </a:rPr>
              <a:t>https://stackoverflow.com</a:t>
            </a:r>
            <a:r>
              <a:rPr lang="en-US" sz="1400" dirty="0"/>
              <a:t>)</a:t>
            </a:r>
          </a:p>
          <a:p>
            <a:pPr marL="342900" indent="-342900">
              <a:lnSpc>
                <a:spcPct val="150000"/>
              </a:lnSpc>
              <a:buFont typeface="+mj-lt"/>
              <a:buAutoNum type="arabicPeriod"/>
            </a:pPr>
            <a:r>
              <a:rPr lang="en-US" sz="1400" b="1" dirty="0">
                <a:latin typeface="Georama" panose="020B0604020202020204" charset="0"/>
              </a:rPr>
              <a:t>GitHub</a:t>
            </a:r>
            <a:r>
              <a:rPr lang="en-US" sz="1400" dirty="0"/>
              <a:t> (https://github.com)</a:t>
            </a:r>
          </a:p>
          <a:p>
            <a:pPr marL="342900" indent="-342900">
              <a:lnSpc>
                <a:spcPct val="150000"/>
              </a:lnSpc>
              <a:buFont typeface="+mj-lt"/>
              <a:buAutoNum type="arabicPeriod"/>
            </a:pPr>
            <a:r>
              <a:rPr lang="en-US" sz="1400" b="1" dirty="0">
                <a:latin typeface="Georama" panose="020B0604020202020204" charset="0"/>
              </a:rPr>
              <a:t>arXiv</a:t>
            </a:r>
            <a:r>
              <a:rPr lang="en-US" sz="1400" dirty="0"/>
              <a:t> (https://arxiv.org)</a:t>
            </a:r>
          </a:p>
          <a:p>
            <a:pPr marL="342900" lvl="0" indent="-342900" rtl="0">
              <a:lnSpc>
                <a:spcPct val="150000"/>
              </a:lnSpc>
              <a:spcBef>
                <a:spcPts val="0"/>
              </a:spcBef>
              <a:spcAft>
                <a:spcPts val="0"/>
              </a:spcAft>
              <a:buFont typeface="+mj-lt"/>
              <a:buAutoNum type="arabicPeriod"/>
            </a:pPr>
            <a:r>
              <a:rPr lang="en-US" sz="1400" b="1" dirty="0">
                <a:latin typeface="Georama" panose="020B0604020202020204" charset="0"/>
              </a:rPr>
              <a:t>scikit-learn (</a:t>
            </a:r>
            <a:r>
              <a:rPr lang="en-US" sz="1400" b="1" dirty="0" err="1">
                <a:latin typeface="Georama" panose="020B0604020202020204" charset="0"/>
              </a:rPr>
              <a:t>sklearn</a:t>
            </a:r>
            <a:r>
              <a:rPr lang="en-US" sz="1400" b="1" dirty="0">
                <a:latin typeface="Georama" panose="020B0604020202020204" charset="0"/>
              </a:rPr>
              <a:t>) </a:t>
            </a:r>
            <a:r>
              <a:rPr lang="en-US" sz="1400" dirty="0"/>
              <a:t>(https://scikit-learn.org/stable)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1">
          <a:extLst>
            <a:ext uri="{FF2B5EF4-FFF2-40B4-BE49-F238E27FC236}">
              <a16:creationId xmlns:a16="http://schemas.microsoft.com/office/drawing/2014/main" id="{D3D1007B-83B9-B951-4456-3755FC0F69CE}"/>
            </a:ext>
          </a:extLst>
        </p:cNvPr>
        <p:cNvGrpSpPr/>
        <p:nvPr/>
      </p:nvGrpSpPr>
      <p:grpSpPr>
        <a:xfrm>
          <a:off x="0" y="0"/>
          <a:ext cx="0" cy="0"/>
          <a:chOff x="0" y="0"/>
          <a:chExt cx="0" cy="0"/>
        </a:xfrm>
      </p:grpSpPr>
      <p:sp>
        <p:nvSpPr>
          <p:cNvPr id="3" name="Google Shape;531;p45">
            <a:extLst>
              <a:ext uri="{FF2B5EF4-FFF2-40B4-BE49-F238E27FC236}">
                <a16:creationId xmlns:a16="http://schemas.microsoft.com/office/drawing/2014/main" id="{DFE1A155-D289-F7D4-35FD-644F22C8654A}"/>
              </a:ext>
            </a:extLst>
          </p:cNvPr>
          <p:cNvSpPr txBox="1">
            <a:spLocks/>
          </p:cNvSpPr>
          <p:nvPr/>
        </p:nvSpPr>
        <p:spPr>
          <a:xfrm>
            <a:off x="944068" y="996900"/>
            <a:ext cx="4448100" cy="10587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1pPr>
            <a:lvl2pPr marR="0" lvl="1"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2pPr>
            <a:lvl3pPr marR="0" lvl="2"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3pPr>
            <a:lvl4pPr marR="0" lvl="3"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4pPr>
            <a:lvl5pPr marR="0" lvl="4"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5pPr>
            <a:lvl6pPr marR="0" lvl="5"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6pPr>
            <a:lvl7pPr marR="0" lvl="6"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7pPr>
            <a:lvl8pPr marR="0" lvl="7"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8pPr>
            <a:lvl9pPr marR="0" lvl="8"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9pPr>
          </a:lstStyle>
          <a:p>
            <a:r>
              <a:rPr lang="en-IN" sz="7200" dirty="0"/>
              <a:t>Thanks!</a:t>
            </a:r>
          </a:p>
        </p:txBody>
      </p:sp>
      <p:sp>
        <p:nvSpPr>
          <p:cNvPr id="10" name="Google Shape;532;p45">
            <a:extLst>
              <a:ext uri="{FF2B5EF4-FFF2-40B4-BE49-F238E27FC236}">
                <a16:creationId xmlns:a16="http://schemas.microsoft.com/office/drawing/2014/main" id="{15CD2241-9595-2E93-CF27-285EFBA84887}"/>
              </a:ext>
            </a:extLst>
          </p:cNvPr>
          <p:cNvSpPr txBox="1">
            <a:spLocks/>
          </p:cNvSpPr>
          <p:nvPr/>
        </p:nvSpPr>
        <p:spPr>
          <a:xfrm>
            <a:off x="1109073" y="1810282"/>
            <a:ext cx="4448100" cy="1149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ctor"/>
                <a:ea typeface="Actor"/>
                <a:cs typeface="Actor"/>
                <a:sym typeface="Actor"/>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ctor"/>
                <a:ea typeface="Actor"/>
                <a:cs typeface="Actor"/>
                <a:sym typeface="Actor"/>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ctor"/>
                <a:ea typeface="Actor"/>
                <a:cs typeface="Actor"/>
                <a:sym typeface="Actor"/>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ctor"/>
                <a:ea typeface="Actor"/>
                <a:cs typeface="Actor"/>
                <a:sym typeface="Actor"/>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ctor"/>
                <a:ea typeface="Actor"/>
                <a:cs typeface="Actor"/>
                <a:sym typeface="Actor"/>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ctor"/>
                <a:ea typeface="Actor"/>
                <a:cs typeface="Actor"/>
                <a:sym typeface="Actor"/>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ctor"/>
                <a:ea typeface="Actor"/>
                <a:cs typeface="Actor"/>
                <a:sym typeface="Actor"/>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ctor"/>
                <a:ea typeface="Actor"/>
                <a:cs typeface="Actor"/>
                <a:sym typeface="Actor"/>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ctor"/>
                <a:ea typeface="Actor"/>
                <a:cs typeface="Actor"/>
                <a:sym typeface="Actor"/>
              </a:defRPr>
            </a:lvl9pPr>
          </a:lstStyle>
          <a:p>
            <a:pPr marL="0" indent="0">
              <a:buFont typeface="Nunito Light"/>
              <a:buNone/>
            </a:pPr>
            <a:r>
              <a:rPr lang="en-US" sz="1600" b="1" dirty="0"/>
              <a:t>Do you have any questions?</a:t>
            </a:r>
          </a:p>
          <a:p>
            <a:pPr marL="0" indent="0">
              <a:buFont typeface="Nunito Light"/>
              <a:buNone/>
            </a:pPr>
            <a:r>
              <a:rPr lang="en-US" sz="1600" dirty="0"/>
              <a:t>    support@HealthNet.com</a:t>
            </a:r>
          </a:p>
          <a:p>
            <a:pPr marL="0" indent="0">
              <a:buFont typeface="Nunito Light"/>
              <a:buNone/>
            </a:pPr>
            <a:r>
              <a:rPr lang="en-US" sz="1600" dirty="0"/>
              <a:t>    +</a:t>
            </a:r>
            <a:r>
              <a:rPr lang="en-US" sz="1600" dirty="0">
                <a:latin typeface="Abadi" panose="020F0502020204030204" pitchFamily="34" charset="0"/>
              </a:rPr>
              <a:t>1234567899</a:t>
            </a:r>
          </a:p>
          <a:p>
            <a:pPr marL="0" indent="0">
              <a:buFont typeface="Nunito Light"/>
              <a:buNone/>
            </a:pPr>
            <a:r>
              <a:rPr lang="en-US" sz="1600" dirty="0"/>
              <a:t>HealthNet.com</a:t>
            </a:r>
          </a:p>
        </p:txBody>
      </p:sp>
      <p:grpSp>
        <p:nvGrpSpPr>
          <p:cNvPr id="11" name="Google Shape;537;p45">
            <a:extLst>
              <a:ext uri="{FF2B5EF4-FFF2-40B4-BE49-F238E27FC236}">
                <a16:creationId xmlns:a16="http://schemas.microsoft.com/office/drawing/2014/main" id="{9C51F5BC-CA58-AF60-6994-4C6C7E4E71F3}"/>
              </a:ext>
            </a:extLst>
          </p:cNvPr>
          <p:cNvGrpSpPr/>
          <p:nvPr/>
        </p:nvGrpSpPr>
        <p:grpSpPr>
          <a:xfrm>
            <a:off x="1832559" y="3004578"/>
            <a:ext cx="387661" cy="387661"/>
            <a:chOff x="1379798" y="1723250"/>
            <a:chExt cx="397887" cy="397887"/>
          </a:xfrm>
        </p:grpSpPr>
        <p:sp>
          <p:nvSpPr>
            <p:cNvPr id="12" name="Google Shape;538;p45">
              <a:extLst>
                <a:ext uri="{FF2B5EF4-FFF2-40B4-BE49-F238E27FC236}">
                  <a16:creationId xmlns:a16="http://schemas.microsoft.com/office/drawing/2014/main" id="{E83FF873-1A4B-1B4E-22B8-19C8A58CB44C}"/>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9;p45">
              <a:extLst>
                <a:ext uri="{FF2B5EF4-FFF2-40B4-BE49-F238E27FC236}">
                  <a16:creationId xmlns:a16="http://schemas.microsoft.com/office/drawing/2014/main" id="{44BA9492-48A4-416A-3123-D68B8B626622}"/>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0;p45">
              <a:extLst>
                <a:ext uri="{FF2B5EF4-FFF2-40B4-BE49-F238E27FC236}">
                  <a16:creationId xmlns:a16="http://schemas.microsoft.com/office/drawing/2014/main" id="{C3667894-07E5-FD27-C34F-DC81BF17FA46}"/>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1;p45">
              <a:extLst>
                <a:ext uri="{FF2B5EF4-FFF2-40B4-BE49-F238E27FC236}">
                  <a16:creationId xmlns:a16="http://schemas.microsoft.com/office/drawing/2014/main" id="{D859C611-882D-1F43-8053-1F886B402B8F}"/>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42;p45">
            <a:extLst>
              <a:ext uri="{FF2B5EF4-FFF2-40B4-BE49-F238E27FC236}">
                <a16:creationId xmlns:a16="http://schemas.microsoft.com/office/drawing/2014/main" id="{A8DE2670-6CA3-347F-963C-181CC682C397}"/>
              </a:ext>
            </a:extLst>
          </p:cNvPr>
          <p:cNvGrpSpPr/>
          <p:nvPr/>
        </p:nvGrpSpPr>
        <p:grpSpPr>
          <a:xfrm>
            <a:off x="1109073" y="2987527"/>
            <a:ext cx="387641" cy="387661"/>
            <a:chOff x="864491" y="1723250"/>
            <a:chExt cx="397866" cy="397887"/>
          </a:xfrm>
        </p:grpSpPr>
        <p:sp>
          <p:nvSpPr>
            <p:cNvPr id="17" name="Google Shape;543;p45">
              <a:extLst>
                <a:ext uri="{FF2B5EF4-FFF2-40B4-BE49-F238E27FC236}">
                  <a16:creationId xmlns:a16="http://schemas.microsoft.com/office/drawing/2014/main" id="{608D1030-D2B5-A11A-B47B-3856145AC80B}"/>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45">
              <a:extLst>
                <a:ext uri="{FF2B5EF4-FFF2-40B4-BE49-F238E27FC236}">
                  <a16:creationId xmlns:a16="http://schemas.microsoft.com/office/drawing/2014/main" id="{4AEB8931-1EE3-556A-B527-ABA8B582FE23}"/>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45">
              <a:extLst>
                <a:ext uri="{FF2B5EF4-FFF2-40B4-BE49-F238E27FC236}">
                  <a16:creationId xmlns:a16="http://schemas.microsoft.com/office/drawing/2014/main" id="{3B33CA8B-2883-D03B-F4B5-506DDCACF379}"/>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615;p58">
            <a:extLst>
              <a:ext uri="{FF2B5EF4-FFF2-40B4-BE49-F238E27FC236}">
                <a16:creationId xmlns:a16="http://schemas.microsoft.com/office/drawing/2014/main" id="{C3FE6FA9-3BB6-196D-F54C-A3776CC8F076}"/>
              </a:ext>
            </a:extLst>
          </p:cNvPr>
          <p:cNvGrpSpPr/>
          <p:nvPr/>
        </p:nvGrpSpPr>
        <p:grpSpPr>
          <a:xfrm>
            <a:off x="1138058" y="2173705"/>
            <a:ext cx="216037" cy="199717"/>
            <a:chOff x="900750" y="1436075"/>
            <a:chExt cx="481825" cy="481825"/>
          </a:xfrm>
        </p:grpSpPr>
        <p:sp>
          <p:nvSpPr>
            <p:cNvPr id="21" name="Google Shape;4616;p58">
              <a:extLst>
                <a:ext uri="{FF2B5EF4-FFF2-40B4-BE49-F238E27FC236}">
                  <a16:creationId xmlns:a16="http://schemas.microsoft.com/office/drawing/2014/main" id="{452F5192-D8E1-A8F5-F066-7675CB64863A}"/>
                </a:ext>
              </a:extLst>
            </p:cNvPr>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617;p58">
              <a:extLst>
                <a:ext uri="{FF2B5EF4-FFF2-40B4-BE49-F238E27FC236}">
                  <a16:creationId xmlns:a16="http://schemas.microsoft.com/office/drawing/2014/main" id="{56782490-3C03-8D07-F918-8A24F625B665}"/>
                </a:ext>
              </a:extLst>
            </p:cNvPr>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618;p58">
              <a:extLst>
                <a:ext uri="{FF2B5EF4-FFF2-40B4-BE49-F238E27FC236}">
                  <a16:creationId xmlns:a16="http://schemas.microsoft.com/office/drawing/2014/main" id="{054D41B3-8C01-C483-3750-4C19350BBEB8}"/>
                </a:ext>
              </a:extLst>
            </p:cNvPr>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619;p58">
              <a:extLst>
                <a:ext uri="{FF2B5EF4-FFF2-40B4-BE49-F238E27FC236}">
                  <a16:creationId xmlns:a16="http://schemas.microsoft.com/office/drawing/2014/main" id="{0F770D09-A0C0-4732-3893-779213AED4B6}"/>
                </a:ext>
              </a:extLst>
            </p:cNvPr>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 name="Google Shape;4623;p58">
            <a:extLst>
              <a:ext uri="{FF2B5EF4-FFF2-40B4-BE49-F238E27FC236}">
                <a16:creationId xmlns:a16="http://schemas.microsoft.com/office/drawing/2014/main" id="{DC566BFD-42E6-D2FA-577C-2A515AF3F9BC}"/>
              </a:ext>
            </a:extLst>
          </p:cNvPr>
          <p:cNvGrpSpPr/>
          <p:nvPr/>
        </p:nvGrpSpPr>
        <p:grpSpPr>
          <a:xfrm>
            <a:off x="1143980" y="2434216"/>
            <a:ext cx="171723" cy="192589"/>
            <a:chOff x="2071000" y="1435025"/>
            <a:chExt cx="500400" cy="481875"/>
          </a:xfrm>
        </p:grpSpPr>
        <p:sp>
          <p:nvSpPr>
            <p:cNvPr id="26" name="Google Shape;4624;p58">
              <a:extLst>
                <a:ext uri="{FF2B5EF4-FFF2-40B4-BE49-F238E27FC236}">
                  <a16:creationId xmlns:a16="http://schemas.microsoft.com/office/drawing/2014/main" id="{E5D57893-6639-C318-5967-C852B12CAB81}"/>
                </a:ext>
              </a:extLst>
            </p:cNvPr>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625;p58">
              <a:extLst>
                <a:ext uri="{FF2B5EF4-FFF2-40B4-BE49-F238E27FC236}">
                  <a16:creationId xmlns:a16="http://schemas.microsoft.com/office/drawing/2014/main" id="{49D5D74B-455C-D989-57DE-23620C119A87}"/>
                </a:ext>
              </a:extLst>
            </p:cNvPr>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626;p58">
              <a:extLst>
                <a:ext uri="{FF2B5EF4-FFF2-40B4-BE49-F238E27FC236}">
                  <a16:creationId xmlns:a16="http://schemas.microsoft.com/office/drawing/2014/main" id="{E74D5CD0-8A50-C215-1043-66E701E929D6}"/>
                </a:ext>
              </a:extLst>
            </p:cNvPr>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2001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4" name="Google Shape;264;p28"/>
          <p:cNvSpPr txBox="1">
            <a:spLocks noGrp="1"/>
          </p:cNvSpPr>
          <p:nvPr>
            <p:ph type="title" idx="2"/>
          </p:nvPr>
        </p:nvSpPr>
        <p:spPr>
          <a:xfrm>
            <a:off x="820150" y="1494973"/>
            <a:ext cx="734700" cy="572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01</a:t>
            </a:r>
            <a:endParaRPr>
              <a:solidFill>
                <a:schemeClr val="dk1"/>
              </a:solidFill>
            </a:endParaRPr>
          </a:p>
        </p:txBody>
      </p:sp>
      <p:sp>
        <p:nvSpPr>
          <p:cNvPr id="265" name="Google Shape;265;p28"/>
          <p:cNvSpPr txBox="1">
            <a:spLocks noGrp="1"/>
          </p:cNvSpPr>
          <p:nvPr>
            <p:ph type="title" idx="3"/>
          </p:nvPr>
        </p:nvSpPr>
        <p:spPr>
          <a:xfrm>
            <a:off x="820150" y="3080803"/>
            <a:ext cx="734700" cy="572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04</a:t>
            </a:r>
            <a:endParaRPr>
              <a:solidFill>
                <a:schemeClr val="dk1"/>
              </a:solidFill>
            </a:endParaRPr>
          </a:p>
        </p:txBody>
      </p:sp>
      <p:sp>
        <p:nvSpPr>
          <p:cNvPr id="266" name="Google Shape;266;p28"/>
          <p:cNvSpPr txBox="1">
            <a:spLocks noGrp="1"/>
          </p:cNvSpPr>
          <p:nvPr>
            <p:ph type="title" idx="4"/>
          </p:nvPr>
        </p:nvSpPr>
        <p:spPr>
          <a:xfrm>
            <a:off x="3519425" y="1494973"/>
            <a:ext cx="734700" cy="572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02</a:t>
            </a:r>
            <a:endParaRPr>
              <a:solidFill>
                <a:schemeClr val="dk1"/>
              </a:solidFill>
            </a:endParaRPr>
          </a:p>
        </p:txBody>
      </p:sp>
      <p:sp>
        <p:nvSpPr>
          <p:cNvPr id="267" name="Google Shape;267;p28"/>
          <p:cNvSpPr txBox="1">
            <a:spLocks noGrp="1"/>
          </p:cNvSpPr>
          <p:nvPr>
            <p:ph type="title" idx="5"/>
          </p:nvPr>
        </p:nvSpPr>
        <p:spPr>
          <a:xfrm>
            <a:off x="3519425" y="3080803"/>
            <a:ext cx="734700" cy="572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05</a:t>
            </a:r>
            <a:endParaRPr>
              <a:solidFill>
                <a:schemeClr val="dk1"/>
              </a:solidFill>
            </a:endParaRPr>
          </a:p>
        </p:txBody>
      </p:sp>
      <p:sp>
        <p:nvSpPr>
          <p:cNvPr id="268" name="Google Shape;268;p28"/>
          <p:cNvSpPr txBox="1">
            <a:spLocks noGrp="1"/>
          </p:cNvSpPr>
          <p:nvPr>
            <p:ph type="title" idx="6"/>
          </p:nvPr>
        </p:nvSpPr>
        <p:spPr>
          <a:xfrm>
            <a:off x="6218700" y="1494973"/>
            <a:ext cx="734700" cy="572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03</a:t>
            </a:r>
            <a:endParaRPr>
              <a:solidFill>
                <a:schemeClr val="dk1"/>
              </a:solidFill>
            </a:endParaRPr>
          </a:p>
        </p:txBody>
      </p:sp>
      <p:sp>
        <p:nvSpPr>
          <p:cNvPr id="270" name="Google Shape;270;p28"/>
          <p:cNvSpPr txBox="1">
            <a:spLocks noGrp="1"/>
          </p:cNvSpPr>
          <p:nvPr>
            <p:ph type="subTitle" idx="1"/>
          </p:nvPr>
        </p:nvSpPr>
        <p:spPr>
          <a:xfrm>
            <a:off x="720000" y="2204075"/>
            <a:ext cx="2305500" cy="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Introduction</a:t>
            </a:r>
            <a:endParaRPr>
              <a:solidFill>
                <a:schemeClr val="dk1"/>
              </a:solidFill>
            </a:endParaRPr>
          </a:p>
        </p:txBody>
      </p:sp>
      <p:sp>
        <p:nvSpPr>
          <p:cNvPr id="271" name="Google Shape;271;p28"/>
          <p:cNvSpPr txBox="1">
            <a:spLocks noGrp="1"/>
          </p:cNvSpPr>
          <p:nvPr>
            <p:ph type="subTitle" idx="8"/>
          </p:nvPr>
        </p:nvSpPr>
        <p:spPr>
          <a:xfrm>
            <a:off x="3419275" y="2204075"/>
            <a:ext cx="2305500" cy="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Problem &amp; solution</a:t>
            </a:r>
            <a:endParaRPr>
              <a:solidFill>
                <a:schemeClr val="dk1"/>
              </a:solidFill>
            </a:endParaRPr>
          </a:p>
        </p:txBody>
      </p:sp>
      <p:sp>
        <p:nvSpPr>
          <p:cNvPr id="272" name="Google Shape;272;p28"/>
          <p:cNvSpPr txBox="1">
            <a:spLocks noGrp="1"/>
          </p:cNvSpPr>
          <p:nvPr>
            <p:ph type="subTitle" idx="9"/>
          </p:nvPr>
        </p:nvSpPr>
        <p:spPr>
          <a:xfrm>
            <a:off x="6118549" y="2204075"/>
            <a:ext cx="2640439" cy="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Individual Contribution</a:t>
            </a:r>
            <a:endParaRPr dirty="0">
              <a:solidFill>
                <a:schemeClr val="dk1"/>
              </a:solidFill>
            </a:endParaRPr>
          </a:p>
        </p:txBody>
      </p:sp>
      <p:sp>
        <p:nvSpPr>
          <p:cNvPr id="273" name="Google Shape;273;p28"/>
          <p:cNvSpPr txBox="1">
            <a:spLocks noGrp="1"/>
          </p:cNvSpPr>
          <p:nvPr>
            <p:ph type="subTitle" idx="13"/>
          </p:nvPr>
        </p:nvSpPr>
        <p:spPr>
          <a:xfrm>
            <a:off x="720000" y="3789950"/>
            <a:ext cx="2305500" cy="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Work done </a:t>
            </a:r>
            <a:endParaRPr dirty="0">
              <a:solidFill>
                <a:schemeClr val="dk1"/>
              </a:solidFill>
            </a:endParaRPr>
          </a:p>
        </p:txBody>
      </p:sp>
      <p:sp>
        <p:nvSpPr>
          <p:cNvPr id="274" name="Google Shape;274;p28"/>
          <p:cNvSpPr txBox="1">
            <a:spLocks noGrp="1"/>
          </p:cNvSpPr>
          <p:nvPr>
            <p:ph type="subTitle" idx="14"/>
          </p:nvPr>
        </p:nvSpPr>
        <p:spPr>
          <a:xfrm>
            <a:off x="3419275" y="3789950"/>
            <a:ext cx="2305500" cy="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References</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1"/>
          <p:cNvSpPr txBox="1">
            <a:spLocks noGrp="1"/>
          </p:cNvSpPr>
          <p:nvPr>
            <p:ph type="title"/>
          </p:nvPr>
        </p:nvSpPr>
        <p:spPr>
          <a:xfrm>
            <a:off x="720000" y="539499"/>
            <a:ext cx="7704000" cy="7195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Introduction</a:t>
            </a:r>
            <a:endParaRPr dirty="0"/>
          </a:p>
        </p:txBody>
      </p:sp>
      <p:sp>
        <p:nvSpPr>
          <p:cNvPr id="298" name="Google Shape;298;p31"/>
          <p:cNvSpPr txBox="1">
            <a:spLocks noGrp="1"/>
          </p:cNvSpPr>
          <p:nvPr>
            <p:ph type="subTitle" idx="2"/>
          </p:nvPr>
        </p:nvSpPr>
        <p:spPr>
          <a:xfrm>
            <a:off x="720000" y="1491916"/>
            <a:ext cx="7704000" cy="23925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Welcome to HealthNet, where innovation meets compassion in the realm of healthcare technology. At HealthNet, we are dedicated to revolutionizing patient care through advanced data analytics and predictive modeling. Our mission is simple yet profound: to empower healthcare professionals with the tools and insights they need to enhance patient outcomes and improve lives. With a relentless commitment to excellence, integrity, and patient-centricity, we strive to push the boundaries of what's possible in predictive healthcare. From early disease detection to personalized treatment recommendations, HealthNet is at the forefront of harnessing the power of technology to transform the way we approach healthcare. Join us on our journey as we pave the way for a healthier, more vibrant future for all.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575622" y="519350"/>
            <a:ext cx="7704000" cy="7049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HealthNet:</a:t>
            </a:r>
            <a:r>
              <a:rPr lang="en-IN" sz="3600" dirty="0"/>
              <a:t>Multi-Disease Prediction</a:t>
            </a:r>
            <a:endParaRPr sz="3600" dirty="0"/>
          </a:p>
        </p:txBody>
      </p:sp>
      <p:sp>
        <p:nvSpPr>
          <p:cNvPr id="305" name="Google Shape;305;p32"/>
          <p:cNvSpPr txBox="1">
            <a:spLocks noGrp="1"/>
          </p:cNvSpPr>
          <p:nvPr>
            <p:ph type="subTitle" idx="4"/>
          </p:nvPr>
        </p:nvSpPr>
        <p:spPr>
          <a:xfrm>
            <a:off x="713225" y="1829000"/>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t>Objective</a:t>
            </a:r>
          </a:p>
        </p:txBody>
      </p:sp>
      <p:sp>
        <p:nvSpPr>
          <p:cNvPr id="306" name="Google Shape;306;p32"/>
          <p:cNvSpPr txBox="1">
            <a:spLocks noGrp="1"/>
          </p:cNvSpPr>
          <p:nvPr>
            <p:ph type="subTitle" idx="5"/>
          </p:nvPr>
        </p:nvSpPr>
        <p:spPr>
          <a:xfrm>
            <a:off x="3412431" y="1829000"/>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Scope</a:t>
            </a:r>
            <a:endParaRPr sz="2000" dirty="0"/>
          </a:p>
        </p:txBody>
      </p:sp>
      <p:sp>
        <p:nvSpPr>
          <p:cNvPr id="307" name="Google Shape;307;p32"/>
          <p:cNvSpPr txBox="1">
            <a:spLocks noGrp="1"/>
          </p:cNvSpPr>
          <p:nvPr>
            <p:ph type="subTitle" idx="1"/>
          </p:nvPr>
        </p:nvSpPr>
        <p:spPr>
          <a:xfrm>
            <a:off x="713225" y="2333573"/>
            <a:ext cx="2305500" cy="150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solidFill>
                  <a:schemeClr val="dk1"/>
                </a:solidFill>
                <a:latin typeface="Actor"/>
                <a:ea typeface="Actor"/>
                <a:cs typeface="Actor"/>
                <a:sym typeface="Actor"/>
              </a:rPr>
              <a:t>To develop a predictive healthcare system capable of identifying multiple diseases through data analysis and machine learning algorithms.</a:t>
            </a:r>
          </a:p>
        </p:txBody>
      </p:sp>
      <p:sp>
        <p:nvSpPr>
          <p:cNvPr id="308" name="Google Shape;308;p32"/>
          <p:cNvSpPr txBox="1">
            <a:spLocks noGrp="1"/>
          </p:cNvSpPr>
          <p:nvPr>
            <p:ph type="subTitle" idx="2"/>
          </p:nvPr>
        </p:nvSpPr>
        <p:spPr>
          <a:xfrm>
            <a:off x="3412427" y="2333573"/>
            <a:ext cx="2305500" cy="150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solidFill>
                  <a:schemeClr val="dk1"/>
                </a:solidFill>
                <a:latin typeface="Actor"/>
                <a:ea typeface="Actor"/>
                <a:cs typeface="Actor"/>
                <a:sym typeface="Actor"/>
              </a:rPr>
              <a:t>HealthNet aims to leverage patient data, including medical history, symptoms, and demographic information, to predict the likelihood of various diseases.</a:t>
            </a:r>
          </a:p>
          <a:p>
            <a:pPr marL="0" lvl="0" indent="0" algn="ctr" rtl="0">
              <a:spcBef>
                <a:spcPts val="0"/>
              </a:spcBef>
              <a:spcAft>
                <a:spcPts val="0"/>
              </a:spcAft>
              <a:buNone/>
            </a:pPr>
            <a:r>
              <a:rPr lang="en-US" sz="1400" dirty="0">
                <a:solidFill>
                  <a:schemeClr val="dk1"/>
                </a:solidFill>
                <a:latin typeface="Actor"/>
                <a:ea typeface="Actor"/>
                <a:cs typeface="Actor"/>
                <a:sym typeface="Actor"/>
              </a:rPr>
              <a:t>  </a:t>
            </a:r>
          </a:p>
        </p:txBody>
      </p:sp>
      <p:sp>
        <p:nvSpPr>
          <p:cNvPr id="309" name="Google Shape;309;p32"/>
          <p:cNvSpPr txBox="1">
            <a:spLocks noGrp="1"/>
          </p:cNvSpPr>
          <p:nvPr>
            <p:ph type="subTitle" idx="3"/>
          </p:nvPr>
        </p:nvSpPr>
        <p:spPr>
          <a:xfrm>
            <a:off x="6111636" y="2333573"/>
            <a:ext cx="2305500" cy="150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solidFill>
                  <a:schemeClr val="dk1"/>
                </a:solidFill>
                <a:latin typeface="Actor"/>
                <a:ea typeface="Actor"/>
                <a:cs typeface="Actor"/>
                <a:sym typeface="Actor"/>
              </a:rPr>
              <a:t>Integration of diverse data sources.</a:t>
            </a:r>
          </a:p>
          <a:p>
            <a:pPr marL="0" lvl="0" indent="0" rtl="0">
              <a:spcBef>
                <a:spcPts val="0"/>
              </a:spcBef>
              <a:spcAft>
                <a:spcPts val="0"/>
              </a:spcAft>
              <a:buNone/>
            </a:pPr>
            <a:r>
              <a:rPr lang="en-US" sz="1400" dirty="0">
                <a:solidFill>
                  <a:schemeClr val="dk1"/>
                </a:solidFill>
                <a:latin typeface="Actor"/>
                <a:ea typeface="Actor"/>
                <a:cs typeface="Actor"/>
                <a:sym typeface="Actor"/>
              </a:rPr>
              <a:t>Implementation of advanced machine learning models.</a:t>
            </a:r>
          </a:p>
          <a:p>
            <a:pPr marL="0" lvl="0" indent="0" rtl="0">
              <a:spcBef>
                <a:spcPts val="0"/>
              </a:spcBef>
              <a:spcAft>
                <a:spcPts val="0"/>
              </a:spcAft>
              <a:buNone/>
            </a:pPr>
            <a:r>
              <a:rPr lang="en-US" sz="1400" dirty="0">
                <a:solidFill>
                  <a:schemeClr val="dk1"/>
                </a:solidFill>
                <a:latin typeface="Actor"/>
                <a:ea typeface="Actor"/>
                <a:cs typeface="Actor"/>
                <a:sym typeface="Actor"/>
              </a:rPr>
              <a:t>User-friendly interface for healthcare professionals.</a:t>
            </a:r>
          </a:p>
        </p:txBody>
      </p:sp>
      <p:sp>
        <p:nvSpPr>
          <p:cNvPr id="310" name="Google Shape;310;p32"/>
          <p:cNvSpPr txBox="1">
            <a:spLocks noGrp="1"/>
          </p:cNvSpPr>
          <p:nvPr>
            <p:ph type="subTitle" idx="6"/>
          </p:nvPr>
        </p:nvSpPr>
        <p:spPr>
          <a:xfrm>
            <a:off x="6111637" y="1829000"/>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Key Features</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7" name="Google Shape;317;p33"/>
          <p:cNvSpPr txBox="1">
            <a:spLocks noGrp="1"/>
          </p:cNvSpPr>
          <p:nvPr>
            <p:ph type="subTitle" idx="1"/>
          </p:nvPr>
        </p:nvSpPr>
        <p:spPr>
          <a:xfrm>
            <a:off x="720000" y="2025509"/>
            <a:ext cx="3391500" cy="2023977"/>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q"/>
            </a:pPr>
            <a:r>
              <a:rPr lang="en-US" sz="1400" dirty="0">
                <a:solidFill>
                  <a:schemeClr val="dk1"/>
                </a:solidFill>
                <a:latin typeface="Actor"/>
                <a:ea typeface="Actor"/>
                <a:cs typeface="Actor"/>
                <a:sym typeface="Actor"/>
              </a:rPr>
              <a:t>Handling large-scale healthcare data.</a:t>
            </a:r>
          </a:p>
          <a:p>
            <a:pPr marL="285750" lvl="0" indent="-285750" rtl="0">
              <a:spcBef>
                <a:spcPts val="0"/>
              </a:spcBef>
              <a:spcAft>
                <a:spcPts val="0"/>
              </a:spcAft>
              <a:buFont typeface="Wingdings" panose="05000000000000000000" pitchFamily="2" charset="2"/>
              <a:buChar char="q"/>
            </a:pPr>
            <a:r>
              <a:rPr lang="en-US" sz="1400" dirty="0">
                <a:solidFill>
                  <a:schemeClr val="dk1"/>
                </a:solidFill>
                <a:latin typeface="Actor"/>
                <a:ea typeface="Actor"/>
                <a:cs typeface="Actor"/>
                <a:sym typeface="Actor"/>
              </a:rPr>
              <a:t>Ensuring patient privacy and data security.</a:t>
            </a:r>
          </a:p>
          <a:p>
            <a:pPr marL="285750" lvl="0" indent="-285750" rtl="0">
              <a:spcBef>
                <a:spcPts val="0"/>
              </a:spcBef>
              <a:spcAft>
                <a:spcPts val="0"/>
              </a:spcAft>
              <a:buFont typeface="Wingdings" panose="05000000000000000000" pitchFamily="2" charset="2"/>
              <a:buChar char="q"/>
            </a:pPr>
            <a:r>
              <a:rPr lang="en-US" sz="1400" dirty="0">
                <a:solidFill>
                  <a:schemeClr val="dk1"/>
                </a:solidFill>
                <a:latin typeface="Actor"/>
                <a:ea typeface="Actor"/>
                <a:cs typeface="Actor"/>
                <a:sym typeface="Actor"/>
              </a:rPr>
              <a:t>Dealing with data heterogeneity and quality issues.</a:t>
            </a:r>
          </a:p>
          <a:p>
            <a:pPr marL="285750" lvl="0" indent="-285750" rtl="0">
              <a:spcBef>
                <a:spcPts val="0"/>
              </a:spcBef>
              <a:spcAft>
                <a:spcPts val="0"/>
              </a:spcAft>
              <a:buFont typeface="Wingdings" panose="05000000000000000000" pitchFamily="2" charset="2"/>
              <a:buChar char="q"/>
            </a:pPr>
            <a:r>
              <a:rPr lang="en-US" sz="1400" dirty="0">
                <a:solidFill>
                  <a:schemeClr val="dk1"/>
                </a:solidFill>
                <a:latin typeface="Actor"/>
                <a:ea typeface="Actor"/>
                <a:cs typeface="Actor"/>
                <a:sym typeface="Actor"/>
              </a:rPr>
              <a:t>Interpretability and explainability of predictive models.</a:t>
            </a:r>
          </a:p>
        </p:txBody>
      </p:sp>
      <p:sp>
        <p:nvSpPr>
          <p:cNvPr id="318" name="Google Shape;318;p33"/>
          <p:cNvSpPr txBox="1">
            <a:spLocks noGrp="1"/>
          </p:cNvSpPr>
          <p:nvPr>
            <p:ph type="subTitle" idx="2"/>
          </p:nvPr>
        </p:nvSpPr>
        <p:spPr>
          <a:xfrm>
            <a:off x="5032494" y="1923336"/>
            <a:ext cx="3391500" cy="2126150"/>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q"/>
            </a:pPr>
            <a:r>
              <a:rPr lang="en-US" sz="1400" dirty="0">
                <a:solidFill>
                  <a:schemeClr val="dk1"/>
                </a:solidFill>
                <a:latin typeface="Actor"/>
                <a:ea typeface="Actor"/>
                <a:cs typeface="Actor"/>
                <a:sym typeface="Actor"/>
              </a:rPr>
              <a:t>Early disease detection leading to timely interventions.</a:t>
            </a:r>
          </a:p>
          <a:p>
            <a:pPr marL="285750" lvl="0" indent="-285750" rtl="0">
              <a:spcBef>
                <a:spcPts val="0"/>
              </a:spcBef>
              <a:spcAft>
                <a:spcPts val="0"/>
              </a:spcAft>
              <a:buFont typeface="Wingdings" panose="05000000000000000000" pitchFamily="2" charset="2"/>
              <a:buChar char="q"/>
            </a:pPr>
            <a:r>
              <a:rPr lang="en-US" sz="1400" dirty="0">
                <a:solidFill>
                  <a:schemeClr val="dk1"/>
                </a:solidFill>
                <a:latin typeface="Actor"/>
                <a:ea typeface="Actor"/>
                <a:cs typeface="Actor"/>
                <a:sym typeface="Actor"/>
              </a:rPr>
              <a:t>Improved patient outcomes and healthcare resource allocation.</a:t>
            </a:r>
          </a:p>
          <a:p>
            <a:pPr marL="285750" lvl="0" indent="-285750" rtl="0">
              <a:spcBef>
                <a:spcPts val="0"/>
              </a:spcBef>
              <a:spcAft>
                <a:spcPts val="0"/>
              </a:spcAft>
              <a:buFont typeface="Wingdings" panose="05000000000000000000" pitchFamily="2" charset="2"/>
              <a:buChar char="q"/>
            </a:pPr>
            <a:r>
              <a:rPr lang="en-US" sz="1400" dirty="0">
                <a:solidFill>
                  <a:schemeClr val="dk1"/>
                </a:solidFill>
                <a:latin typeface="Actor"/>
                <a:ea typeface="Actor"/>
                <a:cs typeface="Actor"/>
                <a:sym typeface="Actor"/>
              </a:rPr>
              <a:t>Empowering healthcare providers with data-driven insights for personalized care.</a:t>
            </a:r>
          </a:p>
          <a:p>
            <a:pPr marL="285750" lvl="0" indent="-285750" rtl="0">
              <a:spcBef>
                <a:spcPts val="0"/>
              </a:spcBef>
              <a:spcAft>
                <a:spcPts val="0"/>
              </a:spcAft>
              <a:buFont typeface="Wingdings" panose="05000000000000000000" pitchFamily="2" charset="2"/>
              <a:buChar char="q"/>
            </a:pPr>
            <a:r>
              <a:rPr lang="en-US" sz="1400" dirty="0">
                <a:solidFill>
                  <a:schemeClr val="dk1"/>
                </a:solidFill>
                <a:latin typeface="Actor"/>
                <a:ea typeface="Actor"/>
                <a:cs typeface="Actor"/>
                <a:sym typeface="Actor"/>
              </a:rPr>
              <a:t>Potential for reducing healthcare costs and burden on the system.</a:t>
            </a:r>
          </a:p>
        </p:txBody>
      </p:sp>
      <p:sp>
        <p:nvSpPr>
          <p:cNvPr id="321" name="Google Shape;321;p33"/>
          <p:cNvSpPr txBox="1">
            <a:spLocks noGrp="1"/>
          </p:cNvSpPr>
          <p:nvPr>
            <p:ph type="subTitle" idx="5"/>
          </p:nvPr>
        </p:nvSpPr>
        <p:spPr>
          <a:xfrm>
            <a:off x="720000" y="1543025"/>
            <a:ext cx="3391500" cy="48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Challenges</a:t>
            </a:r>
            <a:endParaRPr dirty="0"/>
          </a:p>
        </p:txBody>
      </p:sp>
      <p:sp>
        <p:nvSpPr>
          <p:cNvPr id="322" name="Google Shape;322;p33"/>
          <p:cNvSpPr txBox="1">
            <a:spLocks noGrp="1"/>
          </p:cNvSpPr>
          <p:nvPr>
            <p:ph type="subTitle" idx="7"/>
          </p:nvPr>
        </p:nvSpPr>
        <p:spPr>
          <a:xfrm>
            <a:off x="5032458" y="1543025"/>
            <a:ext cx="3391500" cy="48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Innovative solutions</a:t>
            </a:r>
            <a:endParaRPr/>
          </a:p>
        </p:txBody>
      </p:sp>
      <p:sp>
        <p:nvSpPr>
          <p:cNvPr id="14" name="Google Shape;304;p32">
            <a:extLst>
              <a:ext uri="{FF2B5EF4-FFF2-40B4-BE49-F238E27FC236}">
                <a16:creationId xmlns:a16="http://schemas.microsoft.com/office/drawing/2014/main" id="{D8576892-FEAA-D58F-3541-FB0FF068771A}"/>
              </a:ext>
            </a:extLst>
          </p:cNvPr>
          <p:cNvSpPr txBox="1">
            <a:spLocks/>
          </p:cNvSpPr>
          <p:nvPr/>
        </p:nvSpPr>
        <p:spPr>
          <a:xfrm>
            <a:off x="389991" y="510812"/>
            <a:ext cx="7894610" cy="7049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1pPr>
            <a:lvl2pPr marR="0" lvl="1"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2pPr>
            <a:lvl3pPr marR="0" lvl="2"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3pPr>
            <a:lvl4pPr marR="0" lvl="3"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4pPr>
            <a:lvl5pPr marR="0" lvl="4"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5pPr>
            <a:lvl6pPr marR="0" lvl="5"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6pPr>
            <a:lvl7pPr marR="0" lvl="6"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7pPr>
            <a:lvl8pPr marR="0" lvl="7"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8pPr>
            <a:lvl9pPr marR="0" lvl="8"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9pPr>
          </a:lstStyle>
          <a:p>
            <a:r>
              <a:rPr lang="en-IN" sz="3600" dirty="0"/>
              <a:t>HealthNet: Multi-Disease Prediction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Proposes solution approach</a:t>
            </a:r>
            <a:endParaRPr dirty="0"/>
          </a:p>
        </p:txBody>
      </p:sp>
      <p:sp>
        <p:nvSpPr>
          <p:cNvPr id="329" name="Google Shape;329;p34"/>
          <p:cNvSpPr txBox="1">
            <a:spLocks noGrp="1"/>
          </p:cNvSpPr>
          <p:nvPr>
            <p:ph type="subTitle" idx="1"/>
          </p:nvPr>
        </p:nvSpPr>
        <p:spPr>
          <a:xfrm>
            <a:off x="722725" y="1655475"/>
            <a:ext cx="3698700" cy="664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Actor"/>
                <a:ea typeface="Actor"/>
                <a:cs typeface="Actor"/>
                <a:sym typeface="Actor"/>
              </a:rPr>
              <a:t>Gather diverse datasets including patient records, lab results, imaging data, and demographic information while ensuring data integrity and privacy compliance.</a:t>
            </a:r>
          </a:p>
        </p:txBody>
      </p:sp>
      <p:sp>
        <p:nvSpPr>
          <p:cNvPr id="330" name="Google Shape;330;p34"/>
          <p:cNvSpPr txBox="1">
            <a:spLocks noGrp="1"/>
          </p:cNvSpPr>
          <p:nvPr>
            <p:ph type="subTitle" idx="2"/>
          </p:nvPr>
        </p:nvSpPr>
        <p:spPr>
          <a:xfrm>
            <a:off x="4732075" y="1655480"/>
            <a:ext cx="3698700" cy="664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Actor"/>
                <a:ea typeface="Actor"/>
                <a:cs typeface="Actor"/>
                <a:sym typeface="Actor"/>
              </a:rPr>
              <a:t>Cleanse, normalize, and format data to address inconsistencies, missing values, and outliers for accurate analysis.</a:t>
            </a:r>
          </a:p>
        </p:txBody>
      </p:sp>
      <p:sp>
        <p:nvSpPr>
          <p:cNvPr id="331" name="Google Shape;331;p34"/>
          <p:cNvSpPr txBox="1">
            <a:spLocks noGrp="1"/>
          </p:cNvSpPr>
          <p:nvPr>
            <p:ph type="subTitle" idx="3"/>
          </p:nvPr>
        </p:nvSpPr>
        <p:spPr>
          <a:xfrm>
            <a:off x="4729999" y="2765612"/>
            <a:ext cx="3808983" cy="664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Actor"/>
                <a:ea typeface="Actor"/>
                <a:cs typeface="Actor"/>
                <a:sym typeface="Actor"/>
              </a:rPr>
              <a:t>Implement machine learning algorithms such as logistic regression, random forests, and neural networks tailored to healthcare data for disease prediction.</a:t>
            </a:r>
          </a:p>
        </p:txBody>
      </p:sp>
      <p:sp>
        <p:nvSpPr>
          <p:cNvPr id="332" name="Google Shape;332;p34"/>
          <p:cNvSpPr txBox="1">
            <a:spLocks noGrp="1"/>
          </p:cNvSpPr>
          <p:nvPr>
            <p:ph type="subTitle" idx="4"/>
          </p:nvPr>
        </p:nvSpPr>
        <p:spPr>
          <a:xfrm>
            <a:off x="722750" y="3875725"/>
            <a:ext cx="3698700" cy="664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Actor"/>
                <a:ea typeface="Actor"/>
                <a:cs typeface="Actor"/>
                <a:sym typeface="Actor"/>
              </a:rPr>
              <a:t>Assess model performance using metrics like accuracy, precision, recall, and F1-score to validate predictive capability and refine models iteratively.</a:t>
            </a:r>
          </a:p>
        </p:txBody>
      </p:sp>
      <p:sp>
        <p:nvSpPr>
          <p:cNvPr id="333" name="Google Shape;333;p34"/>
          <p:cNvSpPr txBox="1">
            <a:spLocks noGrp="1"/>
          </p:cNvSpPr>
          <p:nvPr>
            <p:ph type="subTitle" idx="7"/>
          </p:nvPr>
        </p:nvSpPr>
        <p:spPr>
          <a:xfrm>
            <a:off x="722745" y="1281675"/>
            <a:ext cx="369450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Data Collection</a:t>
            </a:r>
          </a:p>
        </p:txBody>
      </p:sp>
      <p:sp>
        <p:nvSpPr>
          <p:cNvPr id="334" name="Google Shape;334;p34"/>
          <p:cNvSpPr txBox="1">
            <a:spLocks noGrp="1"/>
          </p:cNvSpPr>
          <p:nvPr>
            <p:ph type="subTitle" idx="8"/>
          </p:nvPr>
        </p:nvSpPr>
        <p:spPr>
          <a:xfrm>
            <a:off x="4732093" y="1281681"/>
            <a:ext cx="369450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Preprosessing</a:t>
            </a:r>
            <a:endParaRPr dirty="0"/>
          </a:p>
        </p:txBody>
      </p:sp>
      <p:sp>
        <p:nvSpPr>
          <p:cNvPr id="335" name="Google Shape;335;p34"/>
          <p:cNvSpPr txBox="1">
            <a:spLocks noGrp="1"/>
          </p:cNvSpPr>
          <p:nvPr>
            <p:ph type="subTitle" idx="9"/>
          </p:nvPr>
        </p:nvSpPr>
        <p:spPr>
          <a:xfrm>
            <a:off x="720667" y="2390331"/>
            <a:ext cx="369450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Selection</a:t>
            </a:r>
            <a:endParaRPr dirty="0"/>
          </a:p>
        </p:txBody>
      </p:sp>
      <p:sp>
        <p:nvSpPr>
          <p:cNvPr id="336" name="Google Shape;336;p34"/>
          <p:cNvSpPr txBox="1">
            <a:spLocks noGrp="1"/>
          </p:cNvSpPr>
          <p:nvPr>
            <p:ph type="subTitle" idx="5"/>
          </p:nvPr>
        </p:nvSpPr>
        <p:spPr>
          <a:xfrm>
            <a:off x="720649" y="2764130"/>
            <a:ext cx="3698700" cy="664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Actor"/>
                <a:ea typeface="Actor"/>
                <a:cs typeface="Actor"/>
                <a:sym typeface="Actor"/>
              </a:rPr>
              <a:t>Identify relevant features through exploratory data analysis and domain expertise to enhance predictive modeling.</a:t>
            </a:r>
          </a:p>
        </p:txBody>
      </p:sp>
      <p:sp>
        <p:nvSpPr>
          <p:cNvPr id="337" name="Google Shape;337;p34"/>
          <p:cNvSpPr txBox="1">
            <a:spLocks noGrp="1"/>
          </p:cNvSpPr>
          <p:nvPr>
            <p:ph type="subTitle" idx="6"/>
          </p:nvPr>
        </p:nvSpPr>
        <p:spPr>
          <a:xfrm>
            <a:off x="4729999" y="3875725"/>
            <a:ext cx="3884612" cy="664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Actor"/>
                <a:ea typeface="Actor"/>
                <a:cs typeface="Actor"/>
                <a:sym typeface="Actor"/>
              </a:rPr>
              <a:t>Continuously refine data collection, preprocessing techniques, feature engineering, and model architectures based on feedback and evolving healthcare needs.</a:t>
            </a:r>
          </a:p>
        </p:txBody>
      </p:sp>
      <p:sp>
        <p:nvSpPr>
          <p:cNvPr id="338" name="Google Shape;338;p34"/>
          <p:cNvSpPr txBox="1">
            <a:spLocks noGrp="1"/>
          </p:cNvSpPr>
          <p:nvPr>
            <p:ph type="subTitle" idx="13"/>
          </p:nvPr>
        </p:nvSpPr>
        <p:spPr>
          <a:xfrm>
            <a:off x="4729992" y="2388835"/>
            <a:ext cx="369870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Development</a:t>
            </a:r>
            <a:endParaRPr dirty="0"/>
          </a:p>
        </p:txBody>
      </p:sp>
      <p:sp>
        <p:nvSpPr>
          <p:cNvPr id="339" name="Google Shape;339;p34"/>
          <p:cNvSpPr txBox="1">
            <a:spLocks noGrp="1"/>
          </p:cNvSpPr>
          <p:nvPr>
            <p:ph type="subTitle" idx="14"/>
          </p:nvPr>
        </p:nvSpPr>
        <p:spPr>
          <a:xfrm>
            <a:off x="722741" y="3498948"/>
            <a:ext cx="369450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Evaluation</a:t>
            </a:r>
            <a:endParaRPr dirty="0"/>
          </a:p>
        </p:txBody>
      </p:sp>
      <p:sp>
        <p:nvSpPr>
          <p:cNvPr id="340" name="Google Shape;340;p34"/>
          <p:cNvSpPr txBox="1">
            <a:spLocks noGrp="1"/>
          </p:cNvSpPr>
          <p:nvPr>
            <p:ph type="subTitle" idx="15"/>
          </p:nvPr>
        </p:nvSpPr>
        <p:spPr>
          <a:xfrm>
            <a:off x="4729989" y="3498948"/>
            <a:ext cx="369450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Iterative Refinement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Individual Contribution [</a:t>
            </a:r>
            <a:r>
              <a:rPr lang="en" sz="1800" b="0" dirty="0"/>
              <a:t>by </a:t>
            </a:r>
            <a:r>
              <a:rPr lang="en" dirty="0"/>
              <a:t>AiGeeks]</a:t>
            </a:r>
            <a:endParaRPr dirty="0"/>
          </a:p>
        </p:txBody>
      </p:sp>
      <p:sp>
        <p:nvSpPr>
          <p:cNvPr id="492" name="Google Shape;492;p42"/>
          <p:cNvSpPr/>
          <p:nvPr/>
        </p:nvSpPr>
        <p:spPr>
          <a:xfrm>
            <a:off x="746613" y="1269804"/>
            <a:ext cx="288900" cy="28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txBox="1"/>
          <p:nvPr/>
        </p:nvSpPr>
        <p:spPr>
          <a:xfrm>
            <a:off x="1200938" y="1185984"/>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1"/>
                </a:solidFill>
                <a:latin typeface="Actor"/>
                <a:ea typeface="Actor"/>
                <a:cs typeface="Actor"/>
                <a:sym typeface="Actor"/>
              </a:rPr>
              <a:t>Jai Singhal [</a:t>
            </a:r>
            <a:r>
              <a:rPr lang="en" sz="1600" dirty="0">
                <a:solidFill>
                  <a:schemeClr val="dk1"/>
                </a:solidFill>
                <a:latin typeface="Georama" panose="020B0604020202020204" charset="0"/>
                <a:ea typeface="Actor"/>
                <a:cs typeface="Actor"/>
                <a:sym typeface="Actor"/>
              </a:rPr>
              <a:t>E22CSEU0536</a:t>
            </a:r>
            <a:r>
              <a:rPr lang="en" sz="1800" b="1" dirty="0">
                <a:solidFill>
                  <a:schemeClr val="dk1"/>
                </a:solidFill>
                <a:latin typeface="Actor"/>
                <a:ea typeface="Actor"/>
                <a:cs typeface="Actor"/>
                <a:sym typeface="Actor"/>
              </a:rPr>
              <a:t>]</a:t>
            </a:r>
            <a:endParaRPr sz="1800" b="1" dirty="0">
              <a:solidFill>
                <a:schemeClr val="dk1"/>
              </a:solidFill>
              <a:latin typeface="Actor"/>
              <a:ea typeface="Actor"/>
              <a:cs typeface="Actor"/>
              <a:sym typeface="Actor"/>
            </a:endParaRPr>
          </a:p>
        </p:txBody>
      </p:sp>
      <p:sp>
        <p:nvSpPr>
          <p:cNvPr id="494" name="Google Shape;494;p42"/>
          <p:cNvSpPr txBox="1"/>
          <p:nvPr/>
        </p:nvSpPr>
        <p:spPr>
          <a:xfrm>
            <a:off x="1200938" y="1439878"/>
            <a:ext cx="3584100" cy="90070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Actor"/>
                <a:ea typeface="Actor"/>
                <a:cs typeface="Actor"/>
                <a:sym typeface="Actor"/>
              </a:rPr>
              <a:t>Jai leads data acquisition and preprocessing efforts, ensuring data integrity and compliance. He specializes in feature selection and contributes to model implementation.</a:t>
            </a:r>
          </a:p>
        </p:txBody>
      </p:sp>
      <p:sp>
        <p:nvSpPr>
          <p:cNvPr id="495" name="Google Shape;495;p42"/>
          <p:cNvSpPr txBox="1"/>
          <p:nvPr/>
        </p:nvSpPr>
        <p:spPr>
          <a:xfrm>
            <a:off x="1200938" y="2363398"/>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solidFill>
                  <a:schemeClr val="dk1"/>
                </a:solidFill>
                <a:latin typeface="Actor"/>
                <a:ea typeface="Actor"/>
                <a:cs typeface="Actor"/>
                <a:sym typeface="Actor"/>
              </a:rPr>
              <a:t>Ikshit Mangal [</a:t>
            </a:r>
            <a:r>
              <a:rPr lang="en-IN" sz="1600" dirty="0">
                <a:solidFill>
                  <a:schemeClr val="dk1"/>
                </a:solidFill>
                <a:latin typeface="Georama" panose="020B0604020202020204" charset="0"/>
                <a:ea typeface="Actor"/>
                <a:cs typeface="Actor"/>
                <a:sym typeface="Actor"/>
              </a:rPr>
              <a:t>E22CSEU0525</a:t>
            </a:r>
            <a:r>
              <a:rPr lang="en-IN" sz="1800" b="1" dirty="0">
                <a:solidFill>
                  <a:schemeClr val="dk1"/>
                </a:solidFill>
                <a:latin typeface="Actor"/>
                <a:ea typeface="Actor"/>
                <a:cs typeface="Actor"/>
                <a:sym typeface="Actor"/>
              </a:rPr>
              <a:t>]</a:t>
            </a:r>
          </a:p>
        </p:txBody>
      </p:sp>
      <p:sp>
        <p:nvSpPr>
          <p:cNvPr id="496" name="Google Shape;496;p42"/>
          <p:cNvSpPr txBox="1"/>
          <p:nvPr/>
        </p:nvSpPr>
        <p:spPr>
          <a:xfrm>
            <a:off x="1200938" y="2624820"/>
            <a:ext cx="3584100" cy="98272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Actor"/>
                <a:ea typeface="Actor"/>
                <a:cs typeface="Actor"/>
                <a:sym typeface="Actor"/>
              </a:rPr>
              <a:t>Ikshit takes charge of model development, fine-tuning algorithms, and conducting evaluations. He also manages project documentation to ensure clear communication of milestones.</a:t>
            </a:r>
          </a:p>
        </p:txBody>
      </p:sp>
      <p:sp>
        <p:nvSpPr>
          <p:cNvPr id="497" name="Google Shape;497;p42"/>
          <p:cNvSpPr txBox="1"/>
          <p:nvPr/>
        </p:nvSpPr>
        <p:spPr>
          <a:xfrm>
            <a:off x="1200938" y="3565290"/>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solidFill>
                  <a:schemeClr val="dk1"/>
                </a:solidFill>
                <a:latin typeface="Actor"/>
                <a:ea typeface="Actor"/>
                <a:cs typeface="Actor"/>
                <a:sym typeface="Actor"/>
              </a:rPr>
              <a:t>Raghav Garg [</a:t>
            </a:r>
            <a:r>
              <a:rPr lang="en-IN" sz="1600" dirty="0">
                <a:solidFill>
                  <a:schemeClr val="dk1"/>
                </a:solidFill>
                <a:latin typeface="Georama" panose="020B0604020202020204" charset="0"/>
                <a:ea typeface="Actor"/>
                <a:cs typeface="Actor"/>
                <a:sym typeface="Actor"/>
              </a:rPr>
              <a:t>E22CSEU0521</a:t>
            </a:r>
            <a:r>
              <a:rPr lang="en-IN" sz="1800" b="1" dirty="0">
                <a:solidFill>
                  <a:schemeClr val="dk1"/>
                </a:solidFill>
                <a:latin typeface="Actor"/>
                <a:ea typeface="Actor"/>
                <a:cs typeface="Actor"/>
                <a:sym typeface="Actor"/>
              </a:rPr>
              <a:t>]</a:t>
            </a:r>
          </a:p>
        </p:txBody>
      </p:sp>
      <p:sp>
        <p:nvSpPr>
          <p:cNvPr id="498" name="Google Shape;498;p42"/>
          <p:cNvSpPr txBox="1"/>
          <p:nvPr/>
        </p:nvSpPr>
        <p:spPr>
          <a:xfrm>
            <a:off x="1200938" y="3824011"/>
            <a:ext cx="3584100" cy="91299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Actor"/>
                <a:ea typeface="Actor"/>
                <a:cs typeface="Actor"/>
                <a:sym typeface="Actor"/>
              </a:rPr>
              <a:t>Raghav is an expert in preprocessing, handling data cleaning and feature engineering. He collaborates closely with the team, bringing innovative modeling techniques to the project.</a:t>
            </a:r>
          </a:p>
        </p:txBody>
      </p:sp>
      <p:sp>
        <p:nvSpPr>
          <p:cNvPr id="499" name="Google Shape;499;p42"/>
          <p:cNvSpPr/>
          <p:nvPr/>
        </p:nvSpPr>
        <p:spPr>
          <a:xfrm>
            <a:off x="746613" y="2402635"/>
            <a:ext cx="288900" cy="288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2"/>
          <p:cNvSpPr/>
          <p:nvPr/>
        </p:nvSpPr>
        <p:spPr>
          <a:xfrm>
            <a:off x="746613" y="3604529"/>
            <a:ext cx="288900" cy="288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5271175" y="1354429"/>
            <a:ext cx="3159600" cy="315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5540579" y="1893212"/>
            <a:ext cx="2620800" cy="262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a:off x="6058528" y="2929184"/>
            <a:ext cx="1584900" cy="158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0"/>
          <p:cNvSpPr txBox="1">
            <a:spLocks noGrp="1"/>
          </p:cNvSpPr>
          <p:nvPr>
            <p:ph type="title"/>
          </p:nvPr>
        </p:nvSpPr>
        <p:spPr>
          <a:xfrm>
            <a:off x="720000" y="539499"/>
            <a:ext cx="7704000" cy="732407"/>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Timeline</a:t>
            </a:r>
            <a:endParaRPr sz="3600" dirty="0"/>
          </a:p>
        </p:txBody>
      </p:sp>
      <p:sp>
        <p:nvSpPr>
          <p:cNvPr id="442" name="Google Shape;442;p40"/>
          <p:cNvSpPr txBox="1"/>
          <p:nvPr/>
        </p:nvSpPr>
        <p:spPr>
          <a:xfrm flipH="1">
            <a:off x="956338" y="1918613"/>
            <a:ext cx="2130900" cy="802800"/>
          </a:xfrm>
          <a:prstGeom prst="rect">
            <a:avLst/>
          </a:prstGeom>
          <a:noFill/>
          <a:ln>
            <a:noFill/>
          </a:ln>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543054"/>
                </a:solidFill>
                <a:latin typeface="Actor"/>
                <a:ea typeface="Actor"/>
                <a:cs typeface="Actor"/>
                <a:sym typeface="Actor"/>
              </a:rPr>
              <a:t>Data Collection and Preprocessing</a:t>
            </a:r>
            <a:endParaRPr lang="en-US" dirty="0">
              <a:solidFill>
                <a:schemeClr val="dk1"/>
              </a:solidFill>
              <a:latin typeface="Actor"/>
              <a:ea typeface="Actor"/>
              <a:cs typeface="Actor"/>
              <a:sym typeface="Actor"/>
            </a:endParaRPr>
          </a:p>
        </p:txBody>
      </p:sp>
      <p:sp>
        <p:nvSpPr>
          <p:cNvPr id="443" name="Google Shape;443;p40"/>
          <p:cNvSpPr txBox="1"/>
          <p:nvPr/>
        </p:nvSpPr>
        <p:spPr>
          <a:xfrm flipH="1">
            <a:off x="3498363" y="1918613"/>
            <a:ext cx="2130900" cy="802800"/>
          </a:xfrm>
          <a:prstGeom prst="rect">
            <a:avLst/>
          </a:prstGeom>
          <a:noFill/>
          <a:ln>
            <a:noFill/>
          </a:ln>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543054"/>
                </a:solidFill>
                <a:latin typeface="Actor"/>
                <a:ea typeface="Actor"/>
                <a:cs typeface="Actor"/>
                <a:sym typeface="Actor"/>
              </a:rPr>
              <a:t>Model Development</a:t>
            </a:r>
            <a:endParaRPr b="1" dirty="0">
              <a:solidFill>
                <a:schemeClr val="dk1"/>
              </a:solidFill>
              <a:latin typeface="Actor"/>
              <a:ea typeface="Actor"/>
              <a:cs typeface="Actor"/>
              <a:sym typeface="Actor"/>
            </a:endParaRPr>
          </a:p>
        </p:txBody>
      </p:sp>
      <p:sp>
        <p:nvSpPr>
          <p:cNvPr id="444" name="Google Shape;444;p40"/>
          <p:cNvSpPr txBox="1"/>
          <p:nvPr/>
        </p:nvSpPr>
        <p:spPr>
          <a:xfrm flipH="1">
            <a:off x="6040413" y="1918613"/>
            <a:ext cx="2130900" cy="802800"/>
          </a:xfrm>
          <a:prstGeom prst="rect">
            <a:avLst/>
          </a:prstGeom>
          <a:noFill/>
          <a:ln>
            <a:noFill/>
          </a:ln>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543054"/>
                </a:solidFill>
                <a:latin typeface="Actor"/>
                <a:ea typeface="Actor"/>
                <a:cs typeface="Actor"/>
                <a:sym typeface="Actor"/>
              </a:rPr>
              <a:t>Evaluation and Validation</a:t>
            </a:r>
            <a:endParaRPr dirty="0">
              <a:solidFill>
                <a:schemeClr val="dk1"/>
              </a:solidFill>
              <a:latin typeface="Actor"/>
              <a:ea typeface="Actor"/>
              <a:cs typeface="Actor"/>
              <a:sym typeface="Actor"/>
            </a:endParaRPr>
          </a:p>
        </p:txBody>
      </p:sp>
      <p:sp>
        <p:nvSpPr>
          <p:cNvPr id="445" name="Google Shape;445;p40"/>
          <p:cNvSpPr txBox="1"/>
          <p:nvPr/>
        </p:nvSpPr>
        <p:spPr>
          <a:xfrm flipH="1">
            <a:off x="956338" y="3527825"/>
            <a:ext cx="2130900" cy="802800"/>
          </a:xfrm>
          <a:prstGeom prst="rect">
            <a:avLst/>
          </a:prstGeom>
          <a:noFill/>
          <a:ln>
            <a:noFill/>
          </a:ln>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543054"/>
                </a:solidFill>
                <a:latin typeface="Actor"/>
                <a:ea typeface="Actor"/>
                <a:cs typeface="Actor"/>
                <a:sym typeface="Actor"/>
              </a:rPr>
              <a:t>Iterative Refinement</a:t>
            </a:r>
            <a:endParaRPr b="1" dirty="0">
              <a:solidFill>
                <a:schemeClr val="dk1"/>
              </a:solidFill>
              <a:latin typeface="Actor"/>
              <a:ea typeface="Actor"/>
              <a:cs typeface="Actor"/>
              <a:sym typeface="Actor"/>
            </a:endParaRPr>
          </a:p>
        </p:txBody>
      </p:sp>
      <p:sp>
        <p:nvSpPr>
          <p:cNvPr id="446" name="Google Shape;446;p40"/>
          <p:cNvSpPr txBox="1"/>
          <p:nvPr/>
        </p:nvSpPr>
        <p:spPr>
          <a:xfrm flipH="1">
            <a:off x="3506550" y="3527825"/>
            <a:ext cx="2130900" cy="802800"/>
          </a:xfrm>
          <a:prstGeom prst="rect">
            <a:avLst/>
          </a:prstGeom>
          <a:noFill/>
          <a:ln>
            <a:noFill/>
          </a:ln>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543054"/>
                </a:solidFill>
                <a:latin typeface="Actor"/>
                <a:ea typeface="Actor"/>
                <a:cs typeface="Actor"/>
                <a:sym typeface="Actor"/>
              </a:rPr>
              <a:t>User Interface Design</a:t>
            </a:r>
            <a:endParaRPr dirty="0">
              <a:solidFill>
                <a:schemeClr val="dk1"/>
              </a:solidFill>
              <a:latin typeface="Actor"/>
              <a:ea typeface="Actor"/>
              <a:cs typeface="Actor"/>
              <a:sym typeface="Actor"/>
            </a:endParaRPr>
          </a:p>
        </p:txBody>
      </p:sp>
      <p:sp>
        <p:nvSpPr>
          <p:cNvPr id="447" name="Google Shape;447;p40"/>
          <p:cNvSpPr txBox="1"/>
          <p:nvPr/>
        </p:nvSpPr>
        <p:spPr>
          <a:xfrm flipH="1">
            <a:off x="6040413" y="3527825"/>
            <a:ext cx="2130900" cy="802800"/>
          </a:xfrm>
          <a:prstGeom prst="rect">
            <a:avLst/>
          </a:prstGeom>
          <a:noFill/>
          <a:ln>
            <a:noFill/>
          </a:ln>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543054"/>
                </a:solidFill>
                <a:latin typeface="Actor"/>
                <a:ea typeface="Actor"/>
                <a:cs typeface="Actor"/>
                <a:sym typeface="Actor"/>
              </a:rPr>
              <a:t>Final Evaluation and Presentation</a:t>
            </a:r>
            <a:endParaRPr b="1" dirty="0">
              <a:solidFill>
                <a:schemeClr val="dk1"/>
              </a:solidFill>
              <a:latin typeface="Actor"/>
              <a:ea typeface="Actor"/>
              <a:cs typeface="Actor"/>
              <a:sym typeface="Actor"/>
            </a:endParaRPr>
          </a:p>
        </p:txBody>
      </p:sp>
      <p:sp>
        <p:nvSpPr>
          <p:cNvPr id="448" name="Google Shape;448;p40"/>
          <p:cNvSpPr/>
          <p:nvPr/>
        </p:nvSpPr>
        <p:spPr>
          <a:xfrm>
            <a:off x="1913150" y="3188829"/>
            <a:ext cx="217200" cy="217200"/>
          </a:xfrm>
          <a:prstGeom prst="ellipse">
            <a:avLst/>
          </a:prstGeom>
          <a:solidFill>
            <a:schemeClr val="dk2"/>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4455238" y="3188829"/>
            <a:ext cx="217200" cy="217200"/>
          </a:xfrm>
          <a:prstGeom prst="ellipse">
            <a:avLst/>
          </a:prstGeom>
          <a:solidFill>
            <a:schemeClr val="dk2"/>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6997288" y="3188829"/>
            <a:ext cx="217200" cy="217200"/>
          </a:xfrm>
          <a:prstGeom prst="ellipse">
            <a:avLst/>
          </a:prstGeom>
          <a:solidFill>
            <a:schemeClr val="dk2"/>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1" name="Google Shape;451;p40"/>
          <p:cNvCxnSpPr>
            <a:stCxn id="448" idx="6"/>
            <a:endCxn id="449" idx="2"/>
          </p:cNvCxnSpPr>
          <p:nvPr/>
        </p:nvCxnSpPr>
        <p:spPr>
          <a:xfrm>
            <a:off x="2130350" y="3297429"/>
            <a:ext cx="2325000" cy="0"/>
          </a:xfrm>
          <a:prstGeom prst="straightConnector1">
            <a:avLst/>
          </a:prstGeom>
          <a:noFill/>
          <a:ln w="19050" cap="flat" cmpd="sng">
            <a:solidFill>
              <a:schemeClr val="dk1"/>
            </a:solidFill>
            <a:prstDash val="solid"/>
            <a:round/>
            <a:headEnd type="none" w="med" len="med"/>
            <a:tailEnd type="none" w="med" len="med"/>
          </a:ln>
          <a:effectLst>
            <a:outerShdw blurRad="50800" dist="38100" dir="5400000" algn="t" rotWithShape="0">
              <a:prstClr val="black">
                <a:alpha val="40000"/>
              </a:prstClr>
            </a:outerShdw>
          </a:effectLst>
        </p:spPr>
      </p:cxnSp>
      <p:cxnSp>
        <p:nvCxnSpPr>
          <p:cNvPr id="452" name="Google Shape;452;p40"/>
          <p:cNvCxnSpPr>
            <a:stCxn id="449" idx="6"/>
            <a:endCxn id="450" idx="2"/>
          </p:cNvCxnSpPr>
          <p:nvPr/>
        </p:nvCxnSpPr>
        <p:spPr>
          <a:xfrm>
            <a:off x="4672438" y="3297429"/>
            <a:ext cx="2325000" cy="0"/>
          </a:xfrm>
          <a:prstGeom prst="straightConnector1">
            <a:avLst/>
          </a:prstGeom>
          <a:noFill/>
          <a:ln w="19050" cap="flat" cmpd="sng">
            <a:solidFill>
              <a:schemeClr val="dk1"/>
            </a:solidFill>
            <a:prstDash val="solid"/>
            <a:round/>
            <a:headEnd type="none" w="med" len="med"/>
            <a:tailEnd type="none" w="med" len="med"/>
          </a:ln>
          <a:effectLst>
            <a:outerShdw blurRad="50800" dist="38100" dir="5400000" algn="t" rotWithShape="0">
              <a:prstClr val="black">
                <a:alpha val="40000"/>
              </a:prstClr>
            </a:outerShdw>
          </a:effectLst>
        </p:spPr>
      </p:cxnSp>
      <p:sp>
        <p:nvSpPr>
          <p:cNvPr id="453" name="Google Shape;453;p40"/>
          <p:cNvSpPr/>
          <p:nvPr/>
        </p:nvSpPr>
        <p:spPr>
          <a:xfrm>
            <a:off x="1913150" y="1579616"/>
            <a:ext cx="217200" cy="217200"/>
          </a:xfrm>
          <a:prstGeom prst="ellipse">
            <a:avLst/>
          </a:prstGeom>
          <a:solidFill>
            <a:schemeClr val="tx1"/>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54" name="Google Shape;454;p40"/>
          <p:cNvSpPr/>
          <p:nvPr/>
        </p:nvSpPr>
        <p:spPr>
          <a:xfrm>
            <a:off x="4455238" y="1579616"/>
            <a:ext cx="217200" cy="217200"/>
          </a:xfrm>
          <a:prstGeom prst="ellipse">
            <a:avLst/>
          </a:prstGeom>
          <a:solidFill>
            <a:schemeClr val="tx1"/>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6997288" y="1579616"/>
            <a:ext cx="217200" cy="217200"/>
          </a:xfrm>
          <a:prstGeom prst="ellipse">
            <a:avLst/>
          </a:prstGeom>
          <a:solidFill>
            <a:schemeClr val="dk2"/>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cxnSp>
        <p:nvCxnSpPr>
          <p:cNvPr id="456" name="Google Shape;456;p40"/>
          <p:cNvCxnSpPr>
            <a:stCxn id="453" idx="6"/>
            <a:endCxn id="454" idx="2"/>
          </p:cNvCxnSpPr>
          <p:nvPr/>
        </p:nvCxnSpPr>
        <p:spPr>
          <a:xfrm>
            <a:off x="2130350" y="1688216"/>
            <a:ext cx="2325000" cy="0"/>
          </a:xfrm>
          <a:prstGeom prst="straightConnector1">
            <a:avLst/>
          </a:prstGeom>
          <a:noFill/>
          <a:ln w="19050" cap="flat" cmpd="sng">
            <a:solidFill>
              <a:schemeClr val="dk1"/>
            </a:solidFill>
            <a:prstDash val="solid"/>
            <a:round/>
            <a:headEnd type="none" w="med" len="med"/>
            <a:tailEnd type="none" w="med" len="med"/>
          </a:ln>
          <a:effectLst>
            <a:outerShdw blurRad="50800" dist="38100" dir="5400000" algn="t" rotWithShape="0">
              <a:prstClr val="black">
                <a:alpha val="40000"/>
              </a:prstClr>
            </a:outerShdw>
          </a:effectLst>
        </p:spPr>
      </p:cxnSp>
      <p:cxnSp>
        <p:nvCxnSpPr>
          <p:cNvPr id="457" name="Google Shape;457;p40"/>
          <p:cNvCxnSpPr>
            <a:stCxn id="454" idx="6"/>
            <a:endCxn id="455" idx="2"/>
          </p:cNvCxnSpPr>
          <p:nvPr/>
        </p:nvCxnSpPr>
        <p:spPr>
          <a:xfrm>
            <a:off x="4672438" y="1688216"/>
            <a:ext cx="2325000" cy="0"/>
          </a:xfrm>
          <a:prstGeom prst="straightConnector1">
            <a:avLst/>
          </a:prstGeom>
          <a:noFill/>
          <a:ln w="19050" cap="flat" cmpd="sng">
            <a:solidFill>
              <a:schemeClr val="dk1"/>
            </a:solidFill>
            <a:prstDash val="solid"/>
            <a:round/>
            <a:headEnd type="none" w="med" len="med"/>
            <a:tailEnd type="none" w="med" len="med"/>
          </a:ln>
          <a:effectLst>
            <a:outerShdw blurRad="50800" dist="38100" dir="5400000" algn="t" rotWithShape="0">
              <a:prstClr val="black">
                <a:alpha val="40000"/>
              </a:prstClr>
            </a:outerShdw>
          </a:effectLst>
        </p:spPr>
      </p:cxnSp>
      <p:cxnSp>
        <p:nvCxnSpPr>
          <p:cNvPr id="458" name="Google Shape;458;p40"/>
          <p:cNvCxnSpPr>
            <a:stCxn id="455" idx="6"/>
            <a:endCxn id="448" idx="0"/>
          </p:cNvCxnSpPr>
          <p:nvPr/>
        </p:nvCxnSpPr>
        <p:spPr>
          <a:xfrm flipH="1">
            <a:off x="2021788" y="1688216"/>
            <a:ext cx="5192700" cy="1500600"/>
          </a:xfrm>
          <a:prstGeom prst="bentConnector4">
            <a:avLst>
              <a:gd name="adj1" fmla="val -18740"/>
              <a:gd name="adj2" fmla="val 75116"/>
            </a:avLst>
          </a:prstGeom>
          <a:noFill/>
          <a:ln w="19050" cap="flat" cmpd="sng">
            <a:solidFill>
              <a:schemeClr val="dk1"/>
            </a:solidFill>
            <a:prstDash val="solid"/>
            <a:round/>
            <a:headEnd type="none" w="med" len="med"/>
            <a:tailEnd type="none" w="med" len="med"/>
          </a:ln>
          <a:effectLst>
            <a:outerShdw blurRad="50800" dist="38100" dir="5400000" algn="t" rotWithShape="0">
              <a:prstClr val="black">
                <a:alpha val="40000"/>
              </a:prstClr>
            </a:outerShdw>
          </a:effectLst>
        </p:spPr>
      </p:cxnSp>
      <p:sp>
        <p:nvSpPr>
          <p:cNvPr id="5" name="Google Shape;454;p40">
            <a:extLst>
              <a:ext uri="{FF2B5EF4-FFF2-40B4-BE49-F238E27FC236}">
                <a16:creationId xmlns:a16="http://schemas.microsoft.com/office/drawing/2014/main" id="{43176C19-3215-A4C4-7CF8-1D907AA5633A}"/>
              </a:ext>
            </a:extLst>
          </p:cNvPr>
          <p:cNvSpPr/>
          <p:nvPr/>
        </p:nvSpPr>
        <p:spPr>
          <a:xfrm>
            <a:off x="6997213" y="1592800"/>
            <a:ext cx="217200" cy="217200"/>
          </a:xfrm>
          <a:prstGeom prst="ellipse">
            <a:avLst/>
          </a:prstGeom>
          <a:solidFill>
            <a:schemeClr val="tx1"/>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4;p40">
            <a:extLst>
              <a:ext uri="{FF2B5EF4-FFF2-40B4-BE49-F238E27FC236}">
                <a16:creationId xmlns:a16="http://schemas.microsoft.com/office/drawing/2014/main" id="{FB38CF0E-C1E0-709E-47F8-D1F420F4264F}"/>
              </a:ext>
            </a:extLst>
          </p:cNvPr>
          <p:cNvSpPr/>
          <p:nvPr/>
        </p:nvSpPr>
        <p:spPr>
          <a:xfrm>
            <a:off x="6997213" y="3202011"/>
            <a:ext cx="217200" cy="217200"/>
          </a:xfrm>
          <a:prstGeom prst="ellipse">
            <a:avLst/>
          </a:prstGeom>
          <a:solidFill>
            <a:schemeClr val="tx1"/>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4;p40">
            <a:extLst>
              <a:ext uri="{FF2B5EF4-FFF2-40B4-BE49-F238E27FC236}">
                <a16:creationId xmlns:a16="http://schemas.microsoft.com/office/drawing/2014/main" id="{FA88CFED-439F-E8F6-9AB9-8F7D0EED26AD}"/>
              </a:ext>
            </a:extLst>
          </p:cNvPr>
          <p:cNvSpPr/>
          <p:nvPr/>
        </p:nvSpPr>
        <p:spPr>
          <a:xfrm>
            <a:off x="4455125" y="3169034"/>
            <a:ext cx="217200" cy="217200"/>
          </a:xfrm>
          <a:prstGeom prst="ellipse">
            <a:avLst/>
          </a:prstGeom>
          <a:solidFill>
            <a:schemeClr val="tx1"/>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4;p40">
            <a:extLst>
              <a:ext uri="{FF2B5EF4-FFF2-40B4-BE49-F238E27FC236}">
                <a16:creationId xmlns:a16="http://schemas.microsoft.com/office/drawing/2014/main" id="{C2F8DE04-E446-B150-34E1-7AE210F1467B}"/>
              </a:ext>
            </a:extLst>
          </p:cNvPr>
          <p:cNvSpPr/>
          <p:nvPr/>
        </p:nvSpPr>
        <p:spPr>
          <a:xfrm>
            <a:off x="1913094" y="3201648"/>
            <a:ext cx="217200" cy="217200"/>
          </a:xfrm>
          <a:prstGeom prst="ellipse">
            <a:avLst/>
          </a:prstGeom>
          <a:solidFill>
            <a:schemeClr val="tx1"/>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6"/>
          <p:cNvSpPr txBox="1">
            <a:spLocks noGrp="1"/>
          </p:cNvSpPr>
          <p:nvPr>
            <p:ph type="title"/>
          </p:nvPr>
        </p:nvSpPr>
        <p:spPr>
          <a:xfrm>
            <a:off x="659070" y="4707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dk1"/>
                </a:solidFill>
              </a:rPr>
              <a:t>Work Done </a:t>
            </a:r>
            <a:endParaRPr sz="3600" dirty="0"/>
          </a:p>
        </p:txBody>
      </p:sp>
      <p:sp>
        <p:nvSpPr>
          <p:cNvPr id="557" name="Google Shape;557;p46"/>
          <p:cNvSpPr txBox="1"/>
          <p:nvPr/>
        </p:nvSpPr>
        <p:spPr>
          <a:xfrm>
            <a:off x="659070" y="1218564"/>
            <a:ext cx="7825859" cy="32329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dk1"/>
                </a:solidFill>
                <a:latin typeface="Georama" panose="020B0604020202020204" charset="0"/>
              </a:rPr>
              <a:t>Data Collection and Preprocessing</a:t>
            </a:r>
          </a:p>
          <a:p>
            <a:pPr marL="285750" lvl="0" indent="-285750" algn="l" rtl="0">
              <a:spcBef>
                <a:spcPts val="0"/>
              </a:spcBef>
              <a:spcAft>
                <a:spcPts val="0"/>
              </a:spcAft>
              <a:buFont typeface="Arial" panose="020B0604020202020204" pitchFamily="34" charset="0"/>
              <a:buChar char="•"/>
            </a:pPr>
            <a:r>
              <a:rPr lang="en-US" dirty="0">
                <a:solidFill>
                  <a:schemeClr val="dk1"/>
                </a:solidFill>
              </a:rPr>
              <a:t>Acquired and cleaned diverse datasets from healthcare institutions and research repositories.</a:t>
            </a:r>
          </a:p>
          <a:p>
            <a:pPr marL="285750" lvl="0" indent="-285750" algn="l" rtl="0">
              <a:spcBef>
                <a:spcPts val="0"/>
              </a:spcBef>
              <a:spcAft>
                <a:spcPts val="0"/>
              </a:spcAft>
              <a:buFont typeface="Arial" panose="020B0604020202020204" pitchFamily="34" charset="0"/>
              <a:buChar char="•"/>
            </a:pPr>
            <a:r>
              <a:rPr lang="en-US" dirty="0">
                <a:solidFill>
                  <a:schemeClr val="dk1"/>
                </a:solidFill>
              </a:rPr>
              <a:t>Standardized data formats and resolved inconsistencies.</a:t>
            </a: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sz="1600" b="1" dirty="0">
                <a:solidFill>
                  <a:schemeClr val="dk1"/>
                </a:solidFill>
                <a:latin typeface="Georama" panose="020B0604020202020204" charset="0"/>
              </a:rPr>
              <a:t>Feature Selection and Engineering</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Identified relevant biomarkers and clinical indicators for disease prediction.</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Conducted feature engineering to enhance predictive power.</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Selected optimal feature subset using advanced statistical methods.</a:t>
            </a:r>
          </a:p>
          <a:p>
            <a:pPr lvl="0" algn="l" rtl="0">
              <a:spcBef>
                <a:spcPts val="0"/>
              </a:spcBef>
              <a:spcAft>
                <a:spcPts val="0"/>
              </a:spcAft>
            </a:pPr>
            <a:endParaRPr lang="en-US" dirty="0">
              <a:solidFill>
                <a:schemeClr val="dk1"/>
              </a:solidFill>
            </a:endParaRPr>
          </a:p>
          <a:p>
            <a:pPr marL="0" lvl="0" indent="0" algn="l" rtl="0">
              <a:spcBef>
                <a:spcPts val="0"/>
              </a:spcBef>
              <a:spcAft>
                <a:spcPts val="0"/>
              </a:spcAft>
              <a:buNone/>
            </a:pPr>
            <a:r>
              <a:rPr lang="en-US" sz="1600" b="1" dirty="0">
                <a:solidFill>
                  <a:schemeClr val="dk1"/>
                </a:solidFill>
                <a:latin typeface="Georama" panose="020B0604020202020204" charset="0"/>
              </a:rPr>
              <a:t>Model Development</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Developed multiple AI models including neural networks and decision trees.</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Implemented state-of-the-art machine learning algorithms for disease prediction.</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mn-lt"/>
              </a:rPr>
              <a:t>Fine-tuned models using cross-validation to optimize performance.</a:t>
            </a:r>
          </a:p>
          <a:p>
            <a:pPr lvl="0" algn="l" rtl="0">
              <a:spcBef>
                <a:spcPts val="0"/>
              </a:spcBef>
              <a:spcAft>
                <a:spcPts val="0"/>
              </a:spcAft>
            </a:pPr>
            <a:endParaRPr lang="en-US" dirty="0">
              <a:solidFill>
                <a:schemeClr val="dk1"/>
              </a:solidFill>
            </a:endParaRPr>
          </a:p>
          <a:p>
            <a:pPr marL="0" lvl="0" indent="0" algn="l" rtl="0">
              <a:spcBef>
                <a:spcPts val="0"/>
              </a:spcBef>
              <a:spcAft>
                <a:spcPts val="0"/>
              </a:spcAft>
              <a:buNone/>
            </a:pPr>
            <a:endParaRPr dirty="0">
              <a:solidFill>
                <a:srgbClr val="543054"/>
              </a:solidFill>
              <a:latin typeface="Actor"/>
              <a:ea typeface="Actor"/>
              <a:cs typeface="Actor"/>
              <a:sym typeface="Actor"/>
            </a:endParaRPr>
          </a:p>
        </p:txBody>
      </p:sp>
    </p:spTree>
  </p:cSld>
  <p:clrMapOvr>
    <a:masterClrMapping/>
  </p:clrMapOvr>
</p:sld>
</file>

<file path=ppt/theme/theme1.xml><?xml version="1.0" encoding="utf-8"?>
<a:theme xmlns:a="http://schemas.openxmlformats.org/drawingml/2006/main" name="Advanced Telecare Device Pitch Deck by Slidesgo">
  <a:themeElements>
    <a:clrScheme name="Simple Light">
      <a:dk1>
        <a:srgbClr val="543054"/>
      </a:dk1>
      <a:lt1>
        <a:srgbClr val="FFFFFF"/>
      </a:lt1>
      <a:dk2>
        <a:srgbClr val="B09393"/>
      </a:dk2>
      <a:lt2>
        <a:srgbClr val="BCA4A4"/>
      </a:lt2>
      <a:accent1>
        <a:srgbClr val="DBCFCE"/>
      </a:accent1>
      <a:accent2>
        <a:srgbClr val="FFFFFF"/>
      </a:accent2>
      <a:accent3>
        <a:srgbClr val="FFFFFF"/>
      </a:accent3>
      <a:accent4>
        <a:srgbClr val="FFFFFF"/>
      </a:accent4>
      <a:accent5>
        <a:srgbClr val="FFFFFF"/>
      </a:accent5>
      <a:accent6>
        <a:srgbClr val="FFFFFF"/>
      </a:accent6>
      <a:hlink>
        <a:srgbClr val="5430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865</Words>
  <Application>Microsoft Office PowerPoint</Application>
  <PresentationFormat>On-screen Show (16:9)</PresentationFormat>
  <Paragraphs>108</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Georama</vt:lpstr>
      <vt:lpstr>Wingdings</vt:lpstr>
      <vt:lpstr>Raleway</vt:lpstr>
      <vt:lpstr>Abadi</vt:lpstr>
      <vt:lpstr>Nunito Light</vt:lpstr>
      <vt:lpstr>Actor</vt:lpstr>
      <vt:lpstr>Arial</vt:lpstr>
      <vt:lpstr>Advanced Telecare Device Pitch Deck by Slidesgo</vt:lpstr>
      <vt:lpstr>HealthNet :  Multi-Disease Prediction</vt:lpstr>
      <vt:lpstr>Table of contents</vt:lpstr>
      <vt:lpstr>Introduction</vt:lpstr>
      <vt:lpstr>HealthNet:Multi-Disease Prediction</vt:lpstr>
      <vt:lpstr>PowerPoint Presentation</vt:lpstr>
      <vt:lpstr>Proposes solution approach</vt:lpstr>
      <vt:lpstr>Individual Contribution [by AiGeeks]</vt:lpstr>
      <vt:lpstr>Timeline</vt:lpstr>
      <vt:lpstr>Work Done </vt:lpstr>
      <vt:lpstr>Work Done </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HealthNet :  Multi-Disease Prediction</dc:title>
  <dc:creator>Jai Singhal</dc:creator>
  <cp:lastModifiedBy>Jai Singhal</cp:lastModifiedBy>
  <cp:revision>2</cp:revision>
  <dcterms:modified xsi:type="dcterms:W3CDTF">2024-04-23T07:32:42Z</dcterms:modified>
</cp:coreProperties>
</file>