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13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9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4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0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7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7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5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3465BA-52A3-431A-913F-196B3A306EE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23806A-3943-4B30-A693-817041833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26B62-7085-4174-A598-5636D116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7078" y="525323"/>
            <a:ext cx="13384696" cy="319853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F0"/>
                </a:solidFill>
              </a:rPr>
              <a:t>BANK MANAGEMENT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15C3B-8FE9-455A-ABA8-E648DF05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252" y="2753140"/>
            <a:ext cx="10515600" cy="26121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dirty="0">
                <a:solidFill>
                  <a:srgbClr val="7030A0"/>
                </a:solidFill>
              </a:rPr>
              <a:t>Submitted By  :  M. Raghavi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                                                               Batch Code      :  2021 - 6139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                                                             Enrolment No    :EBEON0921446719</a:t>
            </a:r>
            <a:endParaRPr lang="en-IN" dirty="0">
              <a:latin typeface="Cal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6727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DD40-62D7-4A6E-A758-73CB4796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D572-D69E-4DDE-AEEA-684D1DD3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Libre Franklin" panose="020B0604020202020204" pitchFamily="2" charset="0"/>
              </a:rPr>
              <a:t>B</a:t>
            </a:r>
            <a:r>
              <a:rPr lang="en-US" b="0" i="0" dirty="0">
                <a:solidFill>
                  <a:srgbClr val="7030A0"/>
                </a:solidFill>
                <a:effectLst/>
                <a:latin typeface="Libre Franklin" panose="020B0604020202020204" pitchFamily="2" charset="0"/>
              </a:rPr>
              <a:t>anking application for tellers to perform transactions such as withdraws/deposits, fund transfers, and view transaction statements on user accounts.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0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7FA8-CF3D-416E-A40A-20E221F7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9EC1-9638-4445-AFCA-8424CA0B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Bank Management System is an application for maintaining a person’s account in a bank.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This Bank Application System lets users create a new account, make cash deposits and withdrawals, access account information all through software without the need of going personally to a bank. This Bank Application System project has been designed in Java and various actions have different panels.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9109-EC67-4B55-AB06-9252D049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1534-194A-4BBC-B7E2-B0674D3F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328" y="2438399"/>
            <a:ext cx="10018713" cy="361784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series of menus displayed are as follows: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Display all account details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Search by account number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Deposit the amount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Withdraw the amount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Exit</a:t>
            </a:r>
          </a:p>
          <a:p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7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C562-06E4-4186-9FAE-264EE4D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81" y="185530"/>
            <a:ext cx="10018713" cy="775253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00B0F0"/>
                </a:solidFill>
              </a:rPr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BF386E-01D8-4982-853D-10257E0E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4" y="960783"/>
            <a:ext cx="10575235" cy="5897217"/>
          </a:xfrm>
        </p:spPr>
      </p:pic>
    </p:spTree>
    <p:extLst>
      <p:ext uri="{BB962C8B-B14F-4D97-AF65-F5344CB8AC3E}">
        <p14:creationId xmlns:p14="http://schemas.microsoft.com/office/powerpoint/2010/main" val="4151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5430-3708-4E53-8C23-39676409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E528F-0522-46A7-9388-BB6A93F3B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8" y="1"/>
            <a:ext cx="10866852" cy="6858000"/>
          </a:xfrm>
        </p:spPr>
      </p:pic>
    </p:spTree>
    <p:extLst>
      <p:ext uri="{BB962C8B-B14F-4D97-AF65-F5344CB8AC3E}">
        <p14:creationId xmlns:p14="http://schemas.microsoft.com/office/powerpoint/2010/main" val="352632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D7E4A-3F95-4C96-9F2D-E76252C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45" y="1166191"/>
            <a:ext cx="10018713" cy="3445565"/>
          </a:xfrm>
        </p:spPr>
        <p:txBody>
          <a:bodyPr>
            <a:normAutofit/>
          </a:bodyPr>
          <a:lstStyle/>
          <a:p>
            <a:r>
              <a:rPr lang="en-IN" sz="8800" i="1" dirty="0">
                <a:solidFill>
                  <a:srgbClr val="00B0F0"/>
                </a:solidFill>
                <a:latin typeface="Imprint MT Shadow" panose="040206050603030302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1812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144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Callibri(body)</vt:lpstr>
      <vt:lpstr>Corbel</vt:lpstr>
      <vt:lpstr>Imprint MT Shadow</vt:lpstr>
      <vt:lpstr>Libre Franklin</vt:lpstr>
      <vt:lpstr>Parallax</vt:lpstr>
      <vt:lpstr>BANK MANAGEMENT SYSTEM</vt:lpstr>
      <vt:lpstr>ABSTRACT</vt:lpstr>
      <vt:lpstr>APPLICATION DESCRIPTION</vt:lpstr>
      <vt:lpstr>MODULES</vt:lpstr>
      <vt:lpstr>OUTPUT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maddisetty raghavi</dc:creator>
  <cp:lastModifiedBy>maddisetty raghavi</cp:lastModifiedBy>
  <cp:revision>1</cp:revision>
  <dcterms:created xsi:type="dcterms:W3CDTF">2022-01-04T06:19:51Z</dcterms:created>
  <dcterms:modified xsi:type="dcterms:W3CDTF">2022-01-04T07:07:43Z</dcterms:modified>
</cp:coreProperties>
</file>