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isetty raghavi" userId="f277b3935c116e78" providerId="LiveId" clId="{F69F2F81-FB90-42C5-B4D3-0526DB533F8B}"/>
    <pc:docChg chg="undo custSel addSld delSld modSld">
      <pc:chgData name="maddisetty raghavi" userId="f277b3935c116e78" providerId="LiveId" clId="{F69F2F81-FB90-42C5-B4D3-0526DB533F8B}" dt="2022-01-05T16:59:34.890" v="638" actId="1076"/>
      <pc:docMkLst>
        <pc:docMk/>
      </pc:docMkLst>
      <pc:sldChg chg="modSp mod">
        <pc:chgData name="maddisetty raghavi" userId="f277b3935c116e78" providerId="LiveId" clId="{F69F2F81-FB90-42C5-B4D3-0526DB533F8B}" dt="2022-01-05T16:58:13.963" v="628" actId="1076"/>
        <pc:sldMkLst>
          <pc:docMk/>
          <pc:sldMk cId="2240135488" sldId="256"/>
        </pc:sldMkLst>
        <pc:spChg chg="mod">
          <ac:chgData name="maddisetty raghavi" userId="f277b3935c116e78" providerId="LiveId" clId="{F69F2F81-FB90-42C5-B4D3-0526DB533F8B}" dt="2022-01-05T16:58:13.963" v="628" actId="1076"/>
          <ac:spMkLst>
            <pc:docMk/>
            <pc:sldMk cId="2240135488" sldId="256"/>
            <ac:spMk id="2" creationId="{3193AFB9-1504-4DBF-ABF6-8104A01E7A01}"/>
          </ac:spMkLst>
        </pc:spChg>
        <pc:spChg chg="mod">
          <ac:chgData name="maddisetty raghavi" userId="f277b3935c116e78" providerId="LiveId" clId="{F69F2F81-FB90-42C5-B4D3-0526DB533F8B}" dt="2022-01-05T16:58:10.022" v="627" actId="1076"/>
          <ac:spMkLst>
            <pc:docMk/>
            <pc:sldMk cId="2240135488" sldId="256"/>
            <ac:spMk id="3" creationId="{3C823747-3BEA-4CBF-AF17-34337E69A1BC}"/>
          </ac:spMkLst>
        </pc:spChg>
      </pc:sldChg>
      <pc:sldChg chg="modSp mod">
        <pc:chgData name="maddisetty raghavi" userId="f277b3935c116e78" providerId="LiveId" clId="{F69F2F81-FB90-42C5-B4D3-0526DB533F8B}" dt="2022-01-05T16:58:29.953" v="630" actId="1076"/>
        <pc:sldMkLst>
          <pc:docMk/>
          <pc:sldMk cId="3672796805" sldId="257"/>
        </pc:sldMkLst>
        <pc:spChg chg="mod">
          <ac:chgData name="maddisetty raghavi" userId="f277b3935c116e78" providerId="LiveId" clId="{F69F2F81-FB90-42C5-B4D3-0526DB533F8B}" dt="2022-01-05T16:57:24.615" v="623" actId="1076"/>
          <ac:spMkLst>
            <pc:docMk/>
            <pc:sldMk cId="3672796805" sldId="257"/>
            <ac:spMk id="4" creationId="{55B26B62-7085-4174-A598-5636D116FDE3}"/>
          </ac:spMkLst>
        </pc:spChg>
        <pc:spChg chg="mod">
          <ac:chgData name="maddisetty raghavi" userId="f277b3935c116e78" providerId="LiveId" clId="{F69F2F81-FB90-42C5-B4D3-0526DB533F8B}" dt="2022-01-05T16:58:29.953" v="630" actId="1076"/>
          <ac:spMkLst>
            <pc:docMk/>
            <pc:sldMk cId="3672796805" sldId="257"/>
            <ac:spMk id="6" creationId="{3BC15C3B-8FE9-455A-ABA8-E648DF0501C8}"/>
          </ac:spMkLst>
        </pc:spChg>
      </pc:sldChg>
      <pc:sldChg chg="modSp mod">
        <pc:chgData name="maddisetty raghavi" userId="f277b3935c116e78" providerId="LiveId" clId="{F69F2F81-FB90-42C5-B4D3-0526DB533F8B}" dt="2022-01-05T16:59:08.294" v="634" actId="255"/>
        <pc:sldMkLst>
          <pc:docMk/>
          <pc:sldMk cId="1475847283" sldId="258"/>
        </pc:sldMkLst>
        <pc:spChg chg="mod">
          <ac:chgData name="maddisetty raghavi" userId="f277b3935c116e78" providerId="LiveId" clId="{F69F2F81-FB90-42C5-B4D3-0526DB533F8B}" dt="2022-01-05T16:58:43.464" v="632" actId="2711"/>
          <ac:spMkLst>
            <pc:docMk/>
            <pc:sldMk cId="1475847283" sldId="258"/>
            <ac:spMk id="2" creationId="{8788327C-BC32-4925-A0C6-CA6744B113B9}"/>
          </ac:spMkLst>
        </pc:spChg>
        <pc:spChg chg="mod">
          <ac:chgData name="maddisetty raghavi" userId="f277b3935c116e78" providerId="LiveId" clId="{F69F2F81-FB90-42C5-B4D3-0526DB533F8B}" dt="2022-01-05T16:59:08.294" v="634" actId="255"/>
          <ac:spMkLst>
            <pc:docMk/>
            <pc:sldMk cId="1475847283" sldId="258"/>
            <ac:spMk id="3" creationId="{931FBC53-3CBF-4AB1-B227-B4858834A541}"/>
          </ac:spMkLst>
        </pc:spChg>
      </pc:sldChg>
      <pc:sldChg chg="modSp new mod">
        <pc:chgData name="maddisetty raghavi" userId="f277b3935c116e78" providerId="LiveId" clId="{F69F2F81-FB90-42C5-B4D3-0526DB533F8B}" dt="2022-01-05T16:59:34.890" v="638" actId="1076"/>
        <pc:sldMkLst>
          <pc:docMk/>
          <pc:sldMk cId="3661006262" sldId="259"/>
        </pc:sldMkLst>
        <pc:spChg chg="mod">
          <ac:chgData name="maddisetty raghavi" userId="f277b3935c116e78" providerId="LiveId" clId="{F69F2F81-FB90-42C5-B4D3-0526DB533F8B}" dt="2022-01-05T16:59:34.890" v="638" actId="1076"/>
          <ac:spMkLst>
            <pc:docMk/>
            <pc:sldMk cId="3661006262" sldId="259"/>
            <ac:spMk id="2" creationId="{879474A1-9779-4947-AAC2-DFBC52AC8201}"/>
          </ac:spMkLst>
        </pc:spChg>
        <pc:spChg chg="mod">
          <ac:chgData name="maddisetty raghavi" userId="f277b3935c116e78" providerId="LiveId" clId="{F69F2F81-FB90-42C5-B4D3-0526DB533F8B}" dt="2022-01-05T16:59:30.231" v="637" actId="255"/>
          <ac:spMkLst>
            <pc:docMk/>
            <pc:sldMk cId="3661006262" sldId="259"/>
            <ac:spMk id="3" creationId="{E9E6F839-F574-4CD6-87EC-7414248F6483}"/>
          </ac:spMkLst>
        </pc:spChg>
      </pc:sldChg>
      <pc:sldChg chg="addSp delSp modSp new mod">
        <pc:chgData name="maddisetty raghavi" userId="f277b3935c116e78" providerId="LiveId" clId="{F69F2F81-FB90-42C5-B4D3-0526DB533F8B}" dt="2022-01-05T16:52:24.427" v="593" actId="14100"/>
        <pc:sldMkLst>
          <pc:docMk/>
          <pc:sldMk cId="2156758338" sldId="260"/>
        </pc:sldMkLst>
        <pc:spChg chg="mod">
          <ac:chgData name="maddisetty raghavi" userId="f277b3935c116e78" providerId="LiveId" clId="{F69F2F81-FB90-42C5-B4D3-0526DB533F8B}" dt="2022-01-05T16:52:01.201" v="590" actId="1076"/>
          <ac:spMkLst>
            <pc:docMk/>
            <pc:sldMk cId="2156758338" sldId="260"/>
            <ac:spMk id="2" creationId="{D836AF46-513F-4A51-B43E-0EBE4E8C9E22}"/>
          </ac:spMkLst>
        </pc:spChg>
        <pc:spChg chg="del">
          <ac:chgData name="maddisetty raghavi" userId="f277b3935c116e78" providerId="LiveId" clId="{F69F2F81-FB90-42C5-B4D3-0526DB533F8B}" dt="2022-01-05T16:50:45.833" v="574" actId="931"/>
          <ac:spMkLst>
            <pc:docMk/>
            <pc:sldMk cId="2156758338" sldId="260"/>
            <ac:spMk id="3" creationId="{C50B1053-2388-4B1C-81C3-F1597727363C}"/>
          </ac:spMkLst>
        </pc:spChg>
        <pc:picChg chg="add mod">
          <ac:chgData name="maddisetty raghavi" userId="f277b3935c116e78" providerId="LiveId" clId="{F69F2F81-FB90-42C5-B4D3-0526DB533F8B}" dt="2022-01-05T16:52:24.427" v="593" actId="14100"/>
          <ac:picMkLst>
            <pc:docMk/>
            <pc:sldMk cId="2156758338" sldId="260"/>
            <ac:picMk id="5" creationId="{E2A5A1AC-0DE6-44A5-AD07-D017C38829A0}"/>
          </ac:picMkLst>
        </pc:picChg>
      </pc:sldChg>
      <pc:sldChg chg="addSp delSp modSp new mod">
        <pc:chgData name="maddisetty raghavi" userId="f277b3935c116e78" providerId="LiveId" clId="{F69F2F81-FB90-42C5-B4D3-0526DB533F8B}" dt="2022-01-05T16:53:16.735" v="603" actId="14100"/>
        <pc:sldMkLst>
          <pc:docMk/>
          <pc:sldMk cId="2984601916" sldId="261"/>
        </pc:sldMkLst>
        <pc:spChg chg="del">
          <ac:chgData name="maddisetty raghavi" userId="f277b3935c116e78" providerId="LiveId" clId="{F69F2F81-FB90-42C5-B4D3-0526DB533F8B}" dt="2022-01-05T16:52:52.091" v="595" actId="931"/>
          <ac:spMkLst>
            <pc:docMk/>
            <pc:sldMk cId="2984601916" sldId="261"/>
            <ac:spMk id="3" creationId="{A34BB545-0DF3-4B3E-BC41-9461ABD88BAE}"/>
          </ac:spMkLst>
        </pc:spChg>
        <pc:picChg chg="add mod">
          <ac:chgData name="maddisetty raghavi" userId="f277b3935c116e78" providerId="LiveId" clId="{F69F2F81-FB90-42C5-B4D3-0526DB533F8B}" dt="2022-01-05T16:53:16.735" v="603" actId="14100"/>
          <ac:picMkLst>
            <pc:docMk/>
            <pc:sldMk cId="2984601916" sldId="261"/>
            <ac:picMk id="5" creationId="{BF332444-AF86-4222-B88A-B8D8072495EE}"/>
          </ac:picMkLst>
        </pc:picChg>
      </pc:sldChg>
      <pc:sldChg chg="addSp delSp modSp new mod">
        <pc:chgData name="maddisetty raghavi" userId="f277b3935c116e78" providerId="LiveId" clId="{F69F2F81-FB90-42C5-B4D3-0526DB533F8B}" dt="2022-01-05T16:54:45.347" v="614" actId="1076"/>
        <pc:sldMkLst>
          <pc:docMk/>
          <pc:sldMk cId="27658094" sldId="262"/>
        </pc:sldMkLst>
        <pc:spChg chg="del">
          <ac:chgData name="maddisetty raghavi" userId="f277b3935c116e78" providerId="LiveId" clId="{F69F2F81-FB90-42C5-B4D3-0526DB533F8B}" dt="2022-01-05T16:54:06.744" v="605" actId="931"/>
          <ac:spMkLst>
            <pc:docMk/>
            <pc:sldMk cId="27658094" sldId="262"/>
            <ac:spMk id="3" creationId="{F6F72B14-F23E-45FE-81AB-C44C632D7EF8}"/>
          </ac:spMkLst>
        </pc:spChg>
        <pc:picChg chg="add mod">
          <ac:chgData name="maddisetty raghavi" userId="f277b3935c116e78" providerId="LiveId" clId="{F69F2F81-FB90-42C5-B4D3-0526DB533F8B}" dt="2022-01-05T16:54:45.347" v="614" actId="1076"/>
          <ac:picMkLst>
            <pc:docMk/>
            <pc:sldMk cId="27658094" sldId="262"/>
            <ac:picMk id="5" creationId="{FA814CE7-04CE-4289-9C98-D1C083833204}"/>
          </ac:picMkLst>
        </pc:picChg>
      </pc:sldChg>
      <pc:sldChg chg="modSp new del mod">
        <pc:chgData name="maddisetty raghavi" userId="f277b3935c116e78" providerId="LiveId" clId="{F69F2F81-FB90-42C5-B4D3-0526DB533F8B}" dt="2022-01-05T16:55:19.225" v="617" actId="2696"/>
        <pc:sldMkLst>
          <pc:docMk/>
          <pc:sldMk cId="1218936181" sldId="263"/>
        </pc:sldMkLst>
        <pc:spChg chg="mod">
          <ac:chgData name="maddisetty raghavi" userId="f277b3935c116e78" providerId="LiveId" clId="{F69F2F81-FB90-42C5-B4D3-0526DB533F8B}" dt="2022-01-05T16:55:11.886" v="616"/>
          <ac:spMkLst>
            <pc:docMk/>
            <pc:sldMk cId="1218936181" sldId="263"/>
            <ac:spMk id="3" creationId="{B02CA23E-B6CA-48DC-A506-3133E49C0723}"/>
          </ac:spMkLst>
        </pc:spChg>
      </pc:sldChg>
      <pc:sldChg chg="new del">
        <pc:chgData name="maddisetty raghavi" userId="f277b3935c116e78" providerId="LiveId" clId="{F69F2F81-FB90-42C5-B4D3-0526DB533F8B}" dt="2022-01-05T16:55:45.974" v="621" actId="2696"/>
        <pc:sldMkLst>
          <pc:docMk/>
          <pc:sldMk cId="1556417720" sldId="263"/>
        </pc:sldMkLst>
      </pc:sldChg>
      <pc:sldChg chg="modSp add mod">
        <pc:chgData name="maddisetty raghavi" userId="f277b3935c116e78" providerId="LiveId" clId="{F69F2F81-FB90-42C5-B4D3-0526DB533F8B}" dt="2022-01-05T16:55:41.524" v="620" actId="1076"/>
        <pc:sldMkLst>
          <pc:docMk/>
          <pc:sldMk cId="2518124698" sldId="264"/>
        </pc:sldMkLst>
        <pc:spChg chg="mod">
          <ac:chgData name="maddisetty raghavi" userId="f277b3935c116e78" providerId="LiveId" clId="{F69F2F81-FB90-42C5-B4D3-0526DB533F8B}" dt="2022-01-05T16:55:41.524" v="620" actId="1076"/>
          <ac:spMkLst>
            <pc:docMk/>
            <pc:sldMk cId="2518124698" sldId="264"/>
            <ac:spMk id="4" creationId="{C69D7E4A-3F95-4C96-9F2D-E76252CF7B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3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8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7388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6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741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87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02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6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49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7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0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03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4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7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3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40EF-BDA1-4A4B-99CB-E12D1D93052B}" type="datetimeFigureOut">
              <a:rPr lang="en-IN" smtClean="0"/>
              <a:t>05-01-2022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EB0537-E638-4C8B-966B-1871A1A768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66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26B62-7085-4174-A598-5636D116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373" y="1536527"/>
            <a:ext cx="13384696" cy="3198537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FEE REGISTRATION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15C3B-8FE9-455A-ABA8-E648DF05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3574775"/>
            <a:ext cx="10515600" cy="261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</a:t>
            </a: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 :  M. Raghavi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Batch Code      :  2021 - 6139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Enrolment No    :EBEON0921446719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9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AFB9-1504-4DBF-ABF6-8104A01E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713" y="1229896"/>
            <a:ext cx="9144000" cy="118351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23747-3BEA-4CBF-AF17-34337E69A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752" y="3216208"/>
            <a:ext cx="9144000" cy="2411896"/>
          </a:xfrm>
        </p:spPr>
        <p:txBody>
          <a:bodyPr>
            <a:normAutofit/>
          </a:bodyPr>
          <a:lstStyle/>
          <a:p>
            <a:pPr algn="just">
              <a:buClr>
                <a:schemeClr val="accent6">
                  <a:lumMod val="75000"/>
                </a:schemeClr>
              </a:buClr>
            </a:pPr>
            <a:r>
              <a:rPr lang="en-US" sz="24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Fee Registration application Using Swing </a:t>
            </a:r>
            <a:r>
              <a:rPr lang="en-US" sz="2400" b="0" i="0" dirty="0" err="1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 in Core Java And Eclipse IDE </a:t>
            </a: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Organizations to enter fee details and Academic details Of the Student for the  Admission. By Using This Application we can enter student fee transactions easily.</a:t>
            </a:r>
          </a:p>
        </p:txBody>
      </p:sp>
    </p:spTree>
    <p:extLst>
      <p:ext uri="{BB962C8B-B14F-4D97-AF65-F5344CB8AC3E}">
        <p14:creationId xmlns:p14="http://schemas.microsoft.com/office/powerpoint/2010/main" val="224013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327C-BC32-4925-A0C6-CA6744B11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BC53-3CBF-4AB1-B227-B4858834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Fee Registration Application is used to  make the fee transactions easily for any student in any organization.</a:t>
            </a:r>
          </a:p>
          <a:p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this, Application we use Swing </a:t>
            </a:r>
            <a:r>
              <a:rPr lang="en-I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 which in this package we can create all </a:t>
            </a:r>
            <a:r>
              <a:rPr lang="en-I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textfields</a:t>
            </a: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radiobuttons</a:t>
            </a: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choices easily without </a:t>
            </a:r>
            <a:r>
              <a:rPr lang="en-I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xml files.</a:t>
            </a:r>
          </a:p>
        </p:txBody>
      </p:sp>
    </p:spTree>
    <p:extLst>
      <p:ext uri="{BB962C8B-B14F-4D97-AF65-F5344CB8AC3E}">
        <p14:creationId xmlns:p14="http://schemas.microsoft.com/office/powerpoint/2010/main" val="147584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74A1-9779-4947-AAC2-DFBC52AC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5" y="816638"/>
            <a:ext cx="8596668" cy="13208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F839-F574-4CD6-87EC-7414248F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all the  Fee Details of Student we can perform following Actions as follows:</a:t>
            </a:r>
          </a:p>
          <a:p>
            <a:pPr marL="0" indent="0">
              <a:buNone/>
            </a:pPr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series of menus displayed are as follows: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Receipt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the Details</a:t>
            </a:r>
          </a:p>
          <a:p>
            <a:pPr marL="651510" indent="-514350">
              <a:buFont typeface="+mj-lt"/>
              <a:buAutoNum type="arabicPeriod"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the Receipt</a:t>
            </a:r>
          </a:p>
          <a:p>
            <a:endParaRPr lang="en-I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0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AF46-513F-4A51-B43E-0EBE4E8C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38" y="92766"/>
            <a:ext cx="8596668" cy="132080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B0F0"/>
                </a:solidFill>
              </a:rPr>
              <a:t>OUTPUT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5A1AC-0DE6-44A5-AD07-D017C388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7" y="649357"/>
            <a:ext cx="11143605" cy="6208643"/>
          </a:xfrm>
        </p:spPr>
      </p:pic>
    </p:spTree>
    <p:extLst>
      <p:ext uri="{BB962C8B-B14F-4D97-AF65-F5344CB8AC3E}">
        <p14:creationId xmlns:p14="http://schemas.microsoft.com/office/powerpoint/2010/main" val="215675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E5B8-3859-4E6A-99DB-321BF997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32444-AF86-4222-B88A-B8D807249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8460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4A8E-E0CD-4EFA-BE7F-EE250ED3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14CE7-04CE-4289-9C98-D1C083833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" y="0"/>
            <a:ext cx="12085983" cy="6838121"/>
          </a:xfrm>
        </p:spPr>
      </p:pic>
    </p:spTree>
    <p:extLst>
      <p:ext uri="{BB962C8B-B14F-4D97-AF65-F5344CB8AC3E}">
        <p14:creationId xmlns:p14="http://schemas.microsoft.com/office/powerpoint/2010/main" val="2765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9D7E4A-3F95-4C96-9F2D-E76252CF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80" y="2411896"/>
            <a:ext cx="10018713" cy="3445565"/>
          </a:xfrm>
        </p:spPr>
        <p:txBody>
          <a:bodyPr>
            <a:normAutofit/>
          </a:bodyPr>
          <a:lstStyle/>
          <a:p>
            <a:r>
              <a:rPr lang="en-IN" sz="8800" i="1" dirty="0">
                <a:solidFill>
                  <a:srgbClr val="00B0F0"/>
                </a:solidFill>
                <a:latin typeface="Imprint MT Shadow" panose="04020605060303030202" pitchFamily="82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518124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157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Imprint MT Shadow</vt:lpstr>
      <vt:lpstr>Times New Roman</vt:lpstr>
      <vt:lpstr>Trebuchet MS</vt:lpstr>
      <vt:lpstr>Wingdings 3</vt:lpstr>
      <vt:lpstr>Facet</vt:lpstr>
      <vt:lpstr>STUDENT FEE REGISTRATION </vt:lpstr>
      <vt:lpstr>ABSTRACT</vt:lpstr>
      <vt:lpstr>APPLICATION DESCRIPTION</vt:lpstr>
      <vt:lpstr>MODULE DESCRIPTION</vt:lpstr>
      <vt:lpstr>OUTPUT SCREEN</vt:lpstr>
      <vt:lpstr>PowerPoint Presentation</vt:lpstr>
      <vt:lpstr>PowerPoint Presentation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FEE REGISTRATION </dc:title>
  <dc:creator>maddisetty raghavi</dc:creator>
  <cp:lastModifiedBy>maddisetty raghavi</cp:lastModifiedBy>
  <cp:revision>3</cp:revision>
  <dcterms:created xsi:type="dcterms:W3CDTF">2022-01-04T07:33:08Z</dcterms:created>
  <dcterms:modified xsi:type="dcterms:W3CDTF">2022-01-05T16:59:43Z</dcterms:modified>
</cp:coreProperties>
</file>