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0" r:id="rId3"/>
    <p:sldId id="262" r:id="rId4"/>
    <p:sldId id="265" r:id="rId5"/>
    <p:sldId id="266" r:id="rId6"/>
    <p:sldId id="268" r:id="rId7"/>
    <p:sldId id="269" r:id="rId8"/>
    <p:sldId id="260" r:id="rId9"/>
    <p:sldId id="271" r:id="rId10"/>
    <p:sldId id="279" r:id="rId11"/>
    <p:sldId id="272" r:id="rId12"/>
    <p:sldId id="278" r:id="rId13"/>
    <p:sldId id="27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96" d="100"/>
          <a:sy n="96" d="100"/>
        </p:scale>
        <p:origin x="1152" y="4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coloredtext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dgm:fillClrLst>
    <dgm:linClrLst meth="repeat">
      <a:schemeClr val="lt1">
        <a:alpha val="0"/>
      </a:schemeClr>
    </dgm:linClrLst>
    <dgm:effectClrLst/>
    <dgm:txLinClrLst/>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accent6">
        <a:alpha val="0"/>
      </a:schemeClr>
    </dgm:fillClrLst>
    <dgm:linClrLst meth="repeat">
      <a:schemeClr val="accent6">
        <a:alpha val="0"/>
      </a:schemeClr>
    </dgm:linClrLst>
    <dgm:effectClrLst/>
    <dgm:txLinClrLst/>
    <dgm:txFillClrLst meth="repeat">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60AE5B-652E-4BD5-A059-3A247E5F6E84}" type="doc">
      <dgm:prSet loTypeId="urn:microsoft.com/office/officeart/2018/2/layout/IconCircleList" loCatId="icon" qsTypeId="urn:microsoft.com/office/officeart/2005/8/quickstyle/simple1" qsCatId="simple" csTypeId="urn:microsoft.com/office/officeart/2018/5/colors/Iconchunking_coloredtext_accent6_2" csCatId="accent6" phldr="1"/>
      <dgm:spPr/>
      <dgm:t>
        <a:bodyPr/>
        <a:lstStyle/>
        <a:p>
          <a:endParaRPr lang="en-US"/>
        </a:p>
      </dgm:t>
    </dgm:pt>
    <dgm:pt modelId="{37EAC90E-452B-41D6-AAC3-8BFE6A2A53CC}">
      <dgm:prSet phldrT="[Text]"/>
      <dgm:spPr/>
      <dgm:t>
        <a:bodyPr/>
        <a:lstStyle/>
        <a:p>
          <a:r>
            <a:rPr lang="en-US" dirty="0">
              <a:latin typeface="Times New Roman" panose="02020603050405020304" pitchFamily="18" charset="0"/>
              <a:cs typeface="Times New Roman" panose="02020603050405020304" pitchFamily="18" charset="0"/>
            </a:rPr>
            <a:t>Defined the business task</a:t>
          </a:r>
        </a:p>
      </dgm:t>
    </dgm:pt>
    <dgm:pt modelId="{0C572EB6-6B59-4894-B0E8-4434654D8A83}" type="parTrans" cxnId="{AA830AAC-C301-4C08-AF4E-A1F825DB9E0F}">
      <dgm:prSet/>
      <dgm:spPr/>
      <dgm:t>
        <a:bodyPr/>
        <a:lstStyle/>
        <a:p>
          <a:endParaRPr lang="en-US"/>
        </a:p>
      </dgm:t>
    </dgm:pt>
    <dgm:pt modelId="{B41ED507-9D98-4463-8B84-9D162ECF6D75}" type="sibTrans" cxnId="{AA830AAC-C301-4C08-AF4E-A1F825DB9E0F}">
      <dgm:prSet/>
      <dgm:spPr/>
      <dgm:t>
        <a:bodyPr/>
        <a:lstStyle/>
        <a:p>
          <a:endParaRPr lang="en-US"/>
        </a:p>
      </dgm:t>
    </dgm:pt>
    <dgm:pt modelId="{526A3448-8B7F-43ED-BAE7-7F81B1BC6387}">
      <dgm:prSet phldrT="[Text]"/>
      <dgm:spPr/>
      <dgm:t>
        <a:bodyPr/>
        <a:lstStyle/>
        <a:p>
          <a:r>
            <a:rPr lang="en-US" dirty="0">
              <a:latin typeface="Times New Roman" panose="02020603050405020304" pitchFamily="18" charset="0"/>
              <a:cs typeface="Times New Roman" panose="02020603050405020304" pitchFamily="18" charset="0"/>
            </a:rPr>
            <a:t>Collected the data from the data source</a:t>
          </a:r>
        </a:p>
      </dgm:t>
    </dgm:pt>
    <dgm:pt modelId="{247DDE03-027C-4F04-A08B-0E3185DC421E}" type="parTrans" cxnId="{2E3378BB-FFC9-47BB-B042-84C8636AA0CD}">
      <dgm:prSet/>
      <dgm:spPr/>
      <dgm:t>
        <a:bodyPr/>
        <a:lstStyle/>
        <a:p>
          <a:endParaRPr lang="en-US"/>
        </a:p>
      </dgm:t>
    </dgm:pt>
    <dgm:pt modelId="{E4291A17-1F41-4E97-8179-D1651C8AA8B1}" type="sibTrans" cxnId="{2E3378BB-FFC9-47BB-B042-84C8636AA0CD}">
      <dgm:prSet/>
      <dgm:spPr/>
      <dgm:t>
        <a:bodyPr/>
        <a:lstStyle/>
        <a:p>
          <a:endParaRPr lang="en-US"/>
        </a:p>
      </dgm:t>
    </dgm:pt>
    <dgm:pt modelId="{D0B6F2F2-BC63-4972-A9B6-6BC6C38E6B91}">
      <dgm:prSet phldrT="[Text]"/>
      <dgm:spPr/>
      <dgm:t>
        <a:bodyPr/>
        <a:lstStyle/>
        <a:p>
          <a:r>
            <a:rPr lang="en-US" dirty="0">
              <a:latin typeface="Times New Roman" panose="02020603050405020304" pitchFamily="18" charset="0"/>
              <a:cs typeface="Times New Roman" panose="02020603050405020304" pitchFamily="18" charset="0"/>
            </a:rPr>
            <a:t>Cleaned the data thoroughly and created Master data</a:t>
          </a:r>
        </a:p>
      </dgm:t>
    </dgm:pt>
    <dgm:pt modelId="{2C1670B4-8BEE-4134-B3D0-634FC3C8AB29}" type="parTrans" cxnId="{2E6AF7A0-0D35-47AF-AFFC-ADF2DE754EE9}">
      <dgm:prSet/>
      <dgm:spPr/>
      <dgm:t>
        <a:bodyPr/>
        <a:lstStyle/>
        <a:p>
          <a:endParaRPr lang="en-US"/>
        </a:p>
      </dgm:t>
    </dgm:pt>
    <dgm:pt modelId="{895BFF89-ED88-4375-B002-792B6EE7F50B}" type="sibTrans" cxnId="{2E6AF7A0-0D35-47AF-AFFC-ADF2DE754EE9}">
      <dgm:prSet/>
      <dgm:spPr/>
      <dgm:t>
        <a:bodyPr/>
        <a:lstStyle/>
        <a:p>
          <a:endParaRPr lang="en-US"/>
        </a:p>
      </dgm:t>
    </dgm:pt>
    <dgm:pt modelId="{6BA38AA5-BE74-4E37-85D2-C635CDD7E45A}">
      <dgm:prSet phldrT="[Text]"/>
      <dgm:spPr/>
      <dgm:t>
        <a:bodyPr/>
        <a:lstStyle/>
        <a:p>
          <a:r>
            <a:rPr lang="en-US" dirty="0">
              <a:latin typeface="Times New Roman" panose="02020603050405020304" pitchFamily="18" charset="0"/>
              <a:cs typeface="Times New Roman" panose="02020603050405020304" pitchFamily="18" charset="0"/>
            </a:rPr>
            <a:t>Analyzed the Data</a:t>
          </a:r>
        </a:p>
      </dgm:t>
    </dgm:pt>
    <dgm:pt modelId="{70EC5C9C-731E-4426-AA22-CE2928E60C24}" type="parTrans" cxnId="{919F2D0E-3A2E-4AF7-AAD0-CF21E848630B}">
      <dgm:prSet/>
      <dgm:spPr/>
      <dgm:t>
        <a:bodyPr/>
        <a:lstStyle/>
        <a:p>
          <a:endParaRPr lang="en-US"/>
        </a:p>
      </dgm:t>
    </dgm:pt>
    <dgm:pt modelId="{2F764DC3-43A5-4392-954B-B3ABCA60A0FD}" type="sibTrans" cxnId="{919F2D0E-3A2E-4AF7-AAD0-CF21E848630B}">
      <dgm:prSet/>
      <dgm:spPr/>
      <dgm:t>
        <a:bodyPr/>
        <a:lstStyle/>
        <a:p>
          <a:endParaRPr lang="en-US"/>
        </a:p>
      </dgm:t>
    </dgm:pt>
    <dgm:pt modelId="{C4F5D174-AA40-49D0-952D-9E373BD66BA9}">
      <dgm:prSet phldrT="[Text]"/>
      <dgm:spPr/>
      <dgm:t>
        <a:bodyPr/>
        <a:lstStyle/>
        <a:p>
          <a:r>
            <a:rPr lang="en-US" dirty="0">
              <a:latin typeface="Times New Roman" panose="02020603050405020304" pitchFamily="18" charset="0"/>
              <a:cs typeface="Times New Roman" panose="02020603050405020304" pitchFamily="18" charset="0"/>
            </a:rPr>
            <a:t>Interpret the results and gave the final insight</a:t>
          </a:r>
        </a:p>
      </dgm:t>
    </dgm:pt>
    <dgm:pt modelId="{1BA3BE2C-DA16-40C1-8620-D9EA3FB59B3F}" type="parTrans" cxnId="{AB61B9F7-EE87-48A2-A83B-BA726441E171}">
      <dgm:prSet/>
      <dgm:spPr/>
      <dgm:t>
        <a:bodyPr/>
        <a:lstStyle/>
        <a:p>
          <a:endParaRPr lang="en-US"/>
        </a:p>
      </dgm:t>
    </dgm:pt>
    <dgm:pt modelId="{21C61BA1-DBBB-432C-BA89-CDAFBE85A9A3}" type="sibTrans" cxnId="{AB61B9F7-EE87-48A2-A83B-BA726441E171}">
      <dgm:prSet/>
      <dgm:spPr/>
      <dgm:t>
        <a:bodyPr/>
        <a:lstStyle/>
        <a:p>
          <a:endParaRPr lang="en-US"/>
        </a:p>
      </dgm:t>
    </dgm:pt>
    <dgm:pt modelId="{14220927-A388-4A9E-965D-CE2A436B6397}" type="pres">
      <dgm:prSet presAssocID="{B260AE5B-652E-4BD5-A059-3A247E5F6E84}" presName="root" presStyleCnt="0">
        <dgm:presLayoutVars>
          <dgm:dir/>
          <dgm:resizeHandles val="exact"/>
        </dgm:presLayoutVars>
      </dgm:prSet>
      <dgm:spPr/>
    </dgm:pt>
    <dgm:pt modelId="{3EF080F1-CDBC-4504-A776-5E30DB857D05}" type="pres">
      <dgm:prSet presAssocID="{B260AE5B-652E-4BD5-A059-3A247E5F6E84}" presName="container" presStyleCnt="0">
        <dgm:presLayoutVars>
          <dgm:dir/>
          <dgm:resizeHandles val="exact"/>
        </dgm:presLayoutVars>
      </dgm:prSet>
      <dgm:spPr/>
    </dgm:pt>
    <dgm:pt modelId="{A1E17C32-4250-4768-98E3-314B7C3971DF}" type="pres">
      <dgm:prSet presAssocID="{37EAC90E-452B-41D6-AAC3-8BFE6A2A53CC}" presName="compNode" presStyleCnt="0"/>
      <dgm:spPr/>
    </dgm:pt>
    <dgm:pt modelId="{C8EC172D-5CFF-4766-8672-31DC721DB734}" type="pres">
      <dgm:prSet presAssocID="{37EAC90E-452B-41D6-AAC3-8BFE6A2A53CC}" presName="iconBgRect" presStyleLbl="bgShp" presStyleIdx="0" presStyleCnt="5"/>
      <dgm:spPr/>
    </dgm:pt>
    <dgm:pt modelId="{1EB10DD8-A61D-413E-BD96-34DC2C367823}" type="pres">
      <dgm:prSet presAssocID="{37EAC90E-452B-41D6-AAC3-8BFE6A2A53C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B08704C7-D2B0-4929-8577-497CC40338AA}" type="pres">
      <dgm:prSet presAssocID="{37EAC90E-452B-41D6-AAC3-8BFE6A2A53CC}" presName="spaceRect" presStyleCnt="0"/>
      <dgm:spPr/>
    </dgm:pt>
    <dgm:pt modelId="{E1AD27BF-B6AA-420D-A693-71B3A3D2D156}" type="pres">
      <dgm:prSet presAssocID="{37EAC90E-452B-41D6-AAC3-8BFE6A2A53CC}" presName="textRect" presStyleLbl="revTx" presStyleIdx="0" presStyleCnt="5" custLinFactNeighborX="-5588" custLinFactNeighborY="8781">
        <dgm:presLayoutVars>
          <dgm:chMax val="1"/>
          <dgm:chPref val="1"/>
        </dgm:presLayoutVars>
      </dgm:prSet>
      <dgm:spPr/>
    </dgm:pt>
    <dgm:pt modelId="{830F85DF-5BD7-4B25-8967-8111D18A675B}" type="pres">
      <dgm:prSet presAssocID="{B41ED507-9D98-4463-8B84-9D162ECF6D75}" presName="sibTrans" presStyleLbl="sibTrans2D1" presStyleIdx="0" presStyleCnt="0"/>
      <dgm:spPr/>
    </dgm:pt>
    <dgm:pt modelId="{C4C17C57-2123-417C-9FD9-4E351ECDBF1B}" type="pres">
      <dgm:prSet presAssocID="{526A3448-8B7F-43ED-BAE7-7F81B1BC6387}" presName="compNode" presStyleCnt="0"/>
      <dgm:spPr/>
    </dgm:pt>
    <dgm:pt modelId="{233C713D-5DB7-4148-B49A-472FB00E0DEC}" type="pres">
      <dgm:prSet presAssocID="{526A3448-8B7F-43ED-BAE7-7F81B1BC6387}" presName="iconBgRect" presStyleLbl="bgShp" presStyleIdx="1" presStyleCnt="5"/>
      <dgm:spPr/>
    </dgm:pt>
    <dgm:pt modelId="{7B2CADBB-B8EF-449C-8AAB-52257F4572E5}" type="pres">
      <dgm:prSet presAssocID="{526A3448-8B7F-43ED-BAE7-7F81B1BC638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B9997772-8C79-4555-8C46-A838DAA18BED}" type="pres">
      <dgm:prSet presAssocID="{526A3448-8B7F-43ED-BAE7-7F81B1BC6387}" presName="spaceRect" presStyleCnt="0"/>
      <dgm:spPr/>
    </dgm:pt>
    <dgm:pt modelId="{570BEFD9-19F4-4963-875F-082271640E18}" type="pres">
      <dgm:prSet presAssocID="{526A3448-8B7F-43ED-BAE7-7F81B1BC6387}" presName="textRect" presStyleLbl="revTx" presStyleIdx="1" presStyleCnt="5" custLinFactNeighborX="-4657">
        <dgm:presLayoutVars>
          <dgm:chMax val="1"/>
          <dgm:chPref val="1"/>
        </dgm:presLayoutVars>
      </dgm:prSet>
      <dgm:spPr/>
    </dgm:pt>
    <dgm:pt modelId="{A359CE10-B501-4308-A10E-0049DD4F135B}" type="pres">
      <dgm:prSet presAssocID="{E4291A17-1F41-4E97-8179-D1651C8AA8B1}" presName="sibTrans" presStyleLbl="sibTrans2D1" presStyleIdx="0" presStyleCnt="0"/>
      <dgm:spPr/>
    </dgm:pt>
    <dgm:pt modelId="{720841C3-00BF-4684-AB4A-464D93E9015F}" type="pres">
      <dgm:prSet presAssocID="{D0B6F2F2-BC63-4972-A9B6-6BC6C38E6B91}" presName="compNode" presStyleCnt="0"/>
      <dgm:spPr/>
    </dgm:pt>
    <dgm:pt modelId="{4093AAB5-61C1-4F22-9D87-18A324F4DF43}" type="pres">
      <dgm:prSet presAssocID="{D0B6F2F2-BC63-4972-A9B6-6BC6C38E6B91}" presName="iconBgRect" presStyleLbl="bgShp" presStyleIdx="2" presStyleCnt="5"/>
      <dgm:spPr/>
    </dgm:pt>
    <dgm:pt modelId="{253D6EA7-5560-451F-AF27-4F0C99208915}" type="pres">
      <dgm:prSet presAssocID="{D0B6F2F2-BC63-4972-A9B6-6BC6C38E6B9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65FB6353-43DD-441C-8C47-335A441F8765}" type="pres">
      <dgm:prSet presAssocID="{D0B6F2F2-BC63-4972-A9B6-6BC6C38E6B91}" presName="spaceRect" presStyleCnt="0"/>
      <dgm:spPr/>
    </dgm:pt>
    <dgm:pt modelId="{6F545B2E-CC19-436F-A74A-0B407C1A74F8}" type="pres">
      <dgm:prSet presAssocID="{D0B6F2F2-BC63-4972-A9B6-6BC6C38E6B91}" presName="textRect" presStyleLbl="revTx" presStyleIdx="2" presStyleCnt="5" custLinFactNeighborX="-4657" custLinFactNeighborY="-1132">
        <dgm:presLayoutVars>
          <dgm:chMax val="1"/>
          <dgm:chPref val="1"/>
        </dgm:presLayoutVars>
      </dgm:prSet>
      <dgm:spPr/>
    </dgm:pt>
    <dgm:pt modelId="{620C739B-E6DA-4C5C-B266-BAA22D46F1A9}" type="pres">
      <dgm:prSet presAssocID="{895BFF89-ED88-4375-B002-792B6EE7F50B}" presName="sibTrans" presStyleLbl="sibTrans2D1" presStyleIdx="0" presStyleCnt="0"/>
      <dgm:spPr/>
    </dgm:pt>
    <dgm:pt modelId="{9FCFD4C1-4344-48F1-9080-EFF141A7C56F}" type="pres">
      <dgm:prSet presAssocID="{6BA38AA5-BE74-4E37-85D2-C635CDD7E45A}" presName="compNode" presStyleCnt="0"/>
      <dgm:spPr/>
    </dgm:pt>
    <dgm:pt modelId="{ECC5177F-CE88-4F6E-9E94-248857330B27}" type="pres">
      <dgm:prSet presAssocID="{6BA38AA5-BE74-4E37-85D2-C635CDD7E45A}" presName="iconBgRect" presStyleLbl="bgShp" presStyleIdx="3" presStyleCnt="5"/>
      <dgm:spPr/>
    </dgm:pt>
    <dgm:pt modelId="{7B1FBA85-1861-4144-9BD5-74FAC9197F76}" type="pres">
      <dgm:prSet presAssocID="{6BA38AA5-BE74-4E37-85D2-C635CDD7E45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998C2616-08C1-48B5-A9F5-466D727F44F7}" type="pres">
      <dgm:prSet presAssocID="{6BA38AA5-BE74-4E37-85D2-C635CDD7E45A}" presName="spaceRect" presStyleCnt="0"/>
      <dgm:spPr/>
    </dgm:pt>
    <dgm:pt modelId="{9BB41C56-A3C1-4FD9-AEDC-5ABB0AB569C1}" type="pres">
      <dgm:prSet presAssocID="{6BA38AA5-BE74-4E37-85D2-C635CDD7E45A}" presName="textRect" presStyleLbl="revTx" presStyleIdx="3" presStyleCnt="5" custLinFactNeighborX="-3725" custLinFactNeighborY="-1132">
        <dgm:presLayoutVars>
          <dgm:chMax val="1"/>
          <dgm:chPref val="1"/>
        </dgm:presLayoutVars>
      </dgm:prSet>
      <dgm:spPr/>
    </dgm:pt>
    <dgm:pt modelId="{4B918A25-50B8-45AD-A87A-F3EB91EF536E}" type="pres">
      <dgm:prSet presAssocID="{2F764DC3-43A5-4392-954B-B3ABCA60A0FD}" presName="sibTrans" presStyleLbl="sibTrans2D1" presStyleIdx="0" presStyleCnt="0"/>
      <dgm:spPr/>
    </dgm:pt>
    <dgm:pt modelId="{61EF5016-5C56-4B50-8F17-D4AB186A7218}" type="pres">
      <dgm:prSet presAssocID="{C4F5D174-AA40-49D0-952D-9E373BD66BA9}" presName="compNode" presStyleCnt="0"/>
      <dgm:spPr/>
    </dgm:pt>
    <dgm:pt modelId="{97CFDB3A-43A5-4653-85B4-8D545E1EAB58}" type="pres">
      <dgm:prSet presAssocID="{C4F5D174-AA40-49D0-952D-9E373BD66BA9}" presName="iconBgRect" presStyleLbl="bgShp" presStyleIdx="4" presStyleCnt="5"/>
      <dgm:spPr/>
    </dgm:pt>
    <dgm:pt modelId="{614FA075-7190-4CE6-9B3F-5503857DBFF3}" type="pres">
      <dgm:prSet presAssocID="{C4F5D174-AA40-49D0-952D-9E373BD66BA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gnifying glass"/>
        </a:ext>
      </dgm:extLst>
    </dgm:pt>
    <dgm:pt modelId="{807172D1-59D6-48AB-AC52-BCA223A0E194}" type="pres">
      <dgm:prSet presAssocID="{C4F5D174-AA40-49D0-952D-9E373BD66BA9}" presName="spaceRect" presStyleCnt="0"/>
      <dgm:spPr/>
    </dgm:pt>
    <dgm:pt modelId="{5ECB0D21-71E1-4737-A131-80995A7586C6}" type="pres">
      <dgm:prSet presAssocID="{C4F5D174-AA40-49D0-952D-9E373BD66BA9}" presName="textRect" presStyleLbl="revTx" presStyleIdx="4" presStyleCnt="5" custLinFactNeighborX="-4191" custLinFactNeighborY="3293">
        <dgm:presLayoutVars>
          <dgm:chMax val="1"/>
          <dgm:chPref val="1"/>
        </dgm:presLayoutVars>
      </dgm:prSet>
      <dgm:spPr/>
    </dgm:pt>
  </dgm:ptLst>
  <dgm:cxnLst>
    <dgm:cxn modelId="{F952CA07-C241-48BD-82FE-98BB7EF360D4}" type="presOf" srcId="{E4291A17-1F41-4E97-8179-D1651C8AA8B1}" destId="{A359CE10-B501-4308-A10E-0049DD4F135B}" srcOrd="0" destOrd="0" presId="urn:microsoft.com/office/officeart/2018/2/layout/IconCircleList"/>
    <dgm:cxn modelId="{919F2D0E-3A2E-4AF7-AAD0-CF21E848630B}" srcId="{B260AE5B-652E-4BD5-A059-3A247E5F6E84}" destId="{6BA38AA5-BE74-4E37-85D2-C635CDD7E45A}" srcOrd="3" destOrd="0" parTransId="{70EC5C9C-731E-4426-AA22-CE2928E60C24}" sibTransId="{2F764DC3-43A5-4392-954B-B3ABCA60A0FD}"/>
    <dgm:cxn modelId="{9F924F39-9247-4234-AE79-611CF0D22FB3}" type="presOf" srcId="{D0B6F2F2-BC63-4972-A9B6-6BC6C38E6B91}" destId="{6F545B2E-CC19-436F-A74A-0B407C1A74F8}" srcOrd="0" destOrd="0" presId="urn:microsoft.com/office/officeart/2018/2/layout/IconCircleList"/>
    <dgm:cxn modelId="{4303295D-1895-47B5-AA04-B77B8BE9B14C}" type="presOf" srcId="{B260AE5B-652E-4BD5-A059-3A247E5F6E84}" destId="{14220927-A388-4A9E-965D-CE2A436B6397}" srcOrd="0" destOrd="0" presId="urn:microsoft.com/office/officeart/2018/2/layout/IconCircleList"/>
    <dgm:cxn modelId="{CE8E1362-D9C1-46B0-8040-5CEFBF16612C}" type="presOf" srcId="{895BFF89-ED88-4375-B002-792B6EE7F50B}" destId="{620C739B-E6DA-4C5C-B266-BAA22D46F1A9}" srcOrd="0" destOrd="0" presId="urn:microsoft.com/office/officeart/2018/2/layout/IconCircleList"/>
    <dgm:cxn modelId="{3AE3D76B-1C2E-4DDE-8B16-67E464C3F692}" type="presOf" srcId="{B41ED507-9D98-4463-8B84-9D162ECF6D75}" destId="{830F85DF-5BD7-4B25-8967-8111D18A675B}" srcOrd="0" destOrd="0" presId="urn:microsoft.com/office/officeart/2018/2/layout/IconCircleList"/>
    <dgm:cxn modelId="{4DDCB96F-241C-4661-84CF-8E0459E19E26}" type="presOf" srcId="{C4F5D174-AA40-49D0-952D-9E373BD66BA9}" destId="{5ECB0D21-71E1-4737-A131-80995A7586C6}" srcOrd="0" destOrd="0" presId="urn:microsoft.com/office/officeart/2018/2/layout/IconCircleList"/>
    <dgm:cxn modelId="{6CF1B19D-A82E-46C3-A686-5875AA65A52C}" type="presOf" srcId="{2F764DC3-43A5-4392-954B-B3ABCA60A0FD}" destId="{4B918A25-50B8-45AD-A87A-F3EB91EF536E}" srcOrd="0" destOrd="0" presId="urn:microsoft.com/office/officeart/2018/2/layout/IconCircleList"/>
    <dgm:cxn modelId="{2E6AF7A0-0D35-47AF-AFFC-ADF2DE754EE9}" srcId="{B260AE5B-652E-4BD5-A059-3A247E5F6E84}" destId="{D0B6F2F2-BC63-4972-A9B6-6BC6C38E6B91}" srcOrd="2" destOrd="0" parTransId="{2C1670B4-8BEE-4134-B3D0-634FC3C8AB29}" sibTransId="{895BFF89-ED88-4375-B002-792B6EE7F50B}"/>
    <dgm:cxn modelId="{459F84A6-208E-4DAF-96FE-3CE0ECA5A69B}" type="presOf" srcId="{37EAC90E-452B-41D6-AAC3-8BFE6A2A53CC}" destId="{E1AD27BF-B6AA-420D-A693-71B3A3D2D156}" srcOrd="0" destOrd="0" presId="urn:microsoft.com/office/officeart/2018/2/layout/IconCircleList"/>
    <dgm:cxn modelId="{AA830AAC-C301-4C08-AF4E-A1F825DB9E0F}" srcId="{B260AE5B-652E-4BD5-A059-3A247E5F6E84}" destId="{37EAC90E-452B-41D6-AAC3-8BFE6A2A53CC}" srcOrd="0" destOrd="0" parTransId="{0C572EB6-6B59-4894-B0E8-4434654D8A83}" sibTransId="{B41ED507-9D98-4463-8B84-9D162ECF6D75}"/>
    <dgm:cxn modelId="{0DA248AF-28D2-4F02-B906-C5F38D0EB516}" type="presOf" srcId="{526A3448-8B7F-43ED-BAE7-7F81B1BC6387}" destId="{570BEFD9-19F4-4963-875F-082271640E18}" srcOrd="0" destOrd="0" presId="urn:microsoft.com/office/officeart/2018/2/layout/IconCircleList"/>
    <dgm:cxn modelId="{2E3378BB-FFC9-47BB-B042-84C8636AA0CD}" srcId="{B260AE5B-652E-4BD5-A059-3A247E5F6E84}" destId="{526A3448-8B7F-43ED-BAE7-7F81B1BC6387}" srcOrd="1" destOrd="0" parTransId="{247DDE03-027C-4F04-A08B-0E3185DC421E}" sibTransId="{E4291A17-1F41-4E97-8179-D1651C8AA8B1}"/>
    <dgm:cxn modelId="{05D2BFEB-1992-45D9-A155-865A08A752FE}" type="presOf" srcId="{6BA38AA5-BE74-4E37-85D2-C635CDD7E45A}" destId="{9BB41C56-A3C1-4FD9-AEDC-5ABB0AB569C1}" srcOrd="0" destOrd="0" presId="urn:microsoft.com/office/officeart/2018/2/layout/IconCircleList"/>
    <dgm:cxn modelId="{AB61B9F7-EE87-48A2-A83B-BA726441E171}" srcId="{B260AE5B-652E-4BD5-A059-3A247E5F6E84}" destId="{C4F5D174-AA40-49D0-952D-9E373BD66BA9}" srcOrd="4" destOrd="0" parTransId="{1BA3BE2C-DA16-40C1-8620-D9EA3FB59B3F}" sibTransId="{21C61BA1-DBBB-432C-BA89-CDAFBE85A9A3}"/>
    <dgm:cxn modelId="{50A6E6B4-7FFE-45E6-A7C3-AB10A1297A3F}" type="presParOf" srcId="{14220927-A388-4A9E-965D-CE2A436B6397}" destId="{3EF080F1-CDBC-4504-A776-5E30DB857D05}" srcOrd="0" destOrd="0" presId="urn:microsoft.com/office/officeart/2018/2/layout/IconCircleList"/>
    <dgm:cxn modelId="{4BEAB2C5-E51E-4C57-8732-F91EF49307DA}" type="presParOf" srcId="{3EF080F1-CDBC-4504-A776-5E30DB857D05}" destId="{A1E17C32-4250-4768-98E3-314B7C3971DF}" srcOrd="0" destOrd="0" presId="urn:microsoft.com/office/officeart/2018/2/layout/IconCircleList"/>
    <dgm:cxn modelId="{F8FF4D46-C7AB-408A-84B1-991D64D6F68A}" type="presParOf" srcId="{A1E17C32-4250-4768-98E3-314B7C3971DF}" destId="{C8EC172D-5CFF-4766-8672-31DC721DB734}" srcOrd="0" destOrd="0" presId="urn:microsoft.com/office/officeart/2018/2/layout/IconCircleList"/>
    <dgm:cxn modelId="{AC135C00-556A-46F4-A70E-80B0F877F5BF}" type="presParOf" srcId="{A1E17C32-4250-4768-98E3-314B7C3971DF}" destId="{1EB10DD8-A61D-413E-BD96-34DC2C367823}" srcOrd="1" destOrd="0" presId="urn:microsoft.com/office/officeart/2018/2/layout/IconCircleList"/>
    <dgm:cxn modelId="{E776DB4D-A89D-4E3E-8EDF-8AEEFE375ED0}" type="presParOf" srcId="{A1E17C32-4250-4768-98E3-314B7C3971DF}" destId="{B08704C7-D2B0-4929-8577-497CC40338AA}" srcOrd="2" destOrd="0" presId="urn:microsoft.com/office/officeart/2018/2/layout/IconCircleList"/>
    <dgm:cxn modelId="{12B48279-8B87-4B38-8B3B-6A8038E18AF1}" type="presParOf" srcId="{A1E17C32-4250-4768-98E3-314B7C3971DF}" destId="{E1AD27BF-B6AA-420D-A693-71B3A3D2D156}" srcOrd="3" destOrd="0" presId="urn:microsoft.com/office/officeart/2018/2/layout/IconCircleList"/>
    <dgm:cxn modelId="{4B784AC6-B993-4ED0-ACA4-AFF1123FE98F}" type="presParOf" srcId="{3EF080F1-CDBC-4504-A776-5E30DB857D05}" destId="{830F85DF-5BD7-4B25-8967-8111D18A675B}" srcOrd="1" destOrd="0" presId="urn:microsoft.com/office/officeart/2018/2/layout/IconCircleList"/>
    <dgm:cxn modelId="{FBE921AA-8E85-407B-A0D2-B73911778F36}" type="presParOf" srcId="{3EF080F1-CDBC-4504-A776-5E30DB857D05}" destId="{C4C17C57-2123-417C-9FD9-4E351ECDBF1B}" srcOrd="2" destOrd="0" presId="urn:microsoft.com/office/officeart/2018/2/layout/IconCircleList"/>
    <dgm:cxn modelId="{D9C2BC22-59F3-4E08-82D7-2BFF99CF650A}" type="presParOf" srcId="{C4C17C57-2123-417C-9FD9-4E351ECDBF1B}" destId="{233C713D-5DB7-4148-B49A-472FB00E0DEC}" srcOrd="0" destOrd="0" presId="urn:microsoft.com/office/officeart/2018/2/layout/IconCircleList"/>
    <dgm:cxn modelId="{1A40263D-3137-4566-834F-AA302DE28D6B}" type="presParOf" srcId="{C4C17C57-2123-417C-9FD9-4E351ECDBF1B}" destId="{7B2CADBB-B8EF-449C-8AAB-52257F4572E5}" srcOrd="1" destOrd="0" presId="urn:microsoft.com/office/officeart/2018/2/layout/IconCircleList"/>
    <dgm:cxn modelId="{53023442-808C-40D8-A2DF-28617D72FCC6}" type="presParOf" srcId="{C4C17C57-2123-417C-9FD9-4E351ECDBF1B}" destId="{B9997772-8C79-4555-8C46-A838DAA18BED}" srcOrd="2" destOrd="0" presId="urn:microsoft.com/office/officeart/2018/2/layout/IconCircleList"/>
    <dgm:cxn modelId="{E742C1F3-2E80-4637-BDF3-C085C6413B26}" type="presParOf" srcId="{C4C17C57-2123-417C-9FD9-4E351ECDBF1B}" destId="{570BEFD9-19F4-4963-875F-082271640E18}" srcOrd="3" destOrd="0" presId="urn:microsoft.com/office/officeart/2018/2/layout/IconCircleList"/>
    <dgm:cxn modelId="{F9297001-4A9D-4390-BD42-971904A81B64}" type="presParOf" srcId="{3EF080F1-CDBC-4504-A776-5E30DB857D05}" destId="{A359CE10-B501-4308-A10E-0049DD4F135B}" srcOrd="3" destOrd="0" presId="urn:microsoft.com/office/officeart/2018/2/layout/IconCircleList"/>
    <dgm:cxn modelId="{D8287053-D3BD-4CCF-A4E0-3665359ED63C}" type="presParOf" srcId="{3EF080F1-CDBC-4504-A776-5E30DB857D05}" destId="{720841C3-00BF-4684-AB4A-464D93E9015F}" srcOrd="4" destOrd="0" presId="urn:microsoft.com/office/officeart/2018/2/layout/IconCircleList"/>
    <dgm:cxn modelId="{36086DB4-CDD2-4082-851C-038C098F435D}" type="presParOf" srcId="{720841C3-00BF-4684-AB4A-464D93E9015F}" destId="{4093AAB5-61C1-4F22-9D87-18A324F4DF43}" srcOrd="0" destOrd="0" presId="urn:microsoft.com/office/officeart/2018/2/layout/IconCircleList"/>
    <dgm:cxn modelId="{62C90F83-4D90-4789-B969-C8EA3DD808BC}" type="presParOf" srcId="{720841C3-00BF-4684-AB4A-464D93E9015F}" destId="{253D6EA7-5560-451F-AF27-4F0C99208915}" srcOrd="1" destOrd="0" presId="urn:microsoft.com/office/officeart/2018/2/layout/IconCircleList"/>
    <dgm:cxn modelId="{86C983DF-3461-401F-9283-40E7D75631D7}" type="presParOf" srcId="{720841C3-00BF-4684-AB4A-464D93E9015F}" destId="{65FB6353-43DD-441C-8C47-335A441F8765}" srcOrd="2" destOrd="0" presId="urn:microsoft.com/office/officeart/2018/2/layout/IconCircleList"/>
    <dgm:cxn modelId="{DB50A657-B517-443D-86C8-6E7DAB83A2D5}" type="presParOf" srcId="{720841C3-00BF-4684-AB4A-464D93E9015F}" destId="{6F545B2E-CC19-436F-A74A-0B407C1A74F8}" srcOrd="3" destOrd="0" presId="urn:microsoft.com/office/officeart/2018/2/layout/IconCircleList"/>
    <dgm:cxn modelId="{E2153DC5-EDC4-4BF9-8BC5-13A25D79A300}" type="presParOf" srcId="{3EF080F1-CDBC-4504-A776-5E30DB857D05}" destId="{620C739B-E6DA-4C5C-B266-BAA22D46F1A9}" srcOrd="5" destOrd="0" presId="urn:microsoft.com/office/officeart/2018/2/layout/IconCircleList"/>
    <dgm:cxn modelId="{78E733F2-0DCA-448B-AE37-E57DB8BAD02D}" type="presParOf" srcId="{3EF080F1-CDBC-4504-A776-5E30DB857D05}" destId="{9FCFD4C1-4344-48F1-9080-EFF141A7C56F}" srcOrd="6" destOrd="0" presId="urn:microsoft.com/office/officeart/2018/2/layout/IconCircleList"/>
    <dgm:cxn modelId="{87C9B9ED-0657-4B82-8430-2CDB295D259B}" type="presParOf" srcId="{9FCFD4C1-4344-48F1-9080-EFF141A7C56F}" destId="{ECC5177F-CE88-4F6E-9E94-248857330B27}" srcOrd="0" destOrd="0" presId="urn:microsoft.com/office/officeart/2018/2/layout/IconCircleList"/>
    <dgm:cxn modelId="{7B6D9B36-3B2A-4033-A852-AADC101155AB}" type="presParOf" srcId="{9FCFD4C1-4344-48F1-9080-EFF141A7C56F}" destId="{7B1FBA85-1861-4144-9BD5-74FAC9197F76}" srcOrd="1" destOrd="0" presId="urn:microsoft.com/office/officeart/2018/2/layout/IconCircleList"/>
    <dgm:cxn modelId="{06578A9A-71AB-44F0-B9A0-FD96B2905EFA}" type="presParOf" srcId="{9FCFD4C1-4344-48F1-9080-EFF141A7C56F}" destId="{998C2616-08C1-48B5-A9F5-466D727F44F7}" srcOrd="2" destOrd="0" presId="urn:microsoft.com/office/officeart/2018/2/layout/IconCircleList"/>
    <dgm:cxn modelId="{4D32BEED-E223-4F3A-B534-5B13EB6D7D21}" type="presParOf" srcId="{9FCFD4C1-4344-48F1-9080-EFF141A7C56F}" destId="{9BB41C56-A3C1-4FD9-AEDC-5ABB0AB569C1}" srcOrd="3" destOrd="0" presId="urn:microsoft.com/office/officeart/2018/2/layout/IconCircleList"/>
    <dgm:cxn modelId="{DC58E0B3-2F54-466A-829B-1D6362AE6978}" type="presParOf" srcId="{3EF080F1-CDBC-4504-A776-5E30DB857D05}" destId="{4B918A25-50B8-45AD-A87A-F3EB91EF536E}" srcOrd="7" destOrd="0" presId="urn:microsoft.com/office/officeart/2018/2/layout/IconCircleList"/>
    <dgm:cxn modelId="{FF093057-C8CE-4E5C-9C95-8E7B8F0AB8D1}" type="presParOf" srcId="{3EF080F1-CDBC-4504-A776-5E30DB857D05}" destId="{61EF5016-5C56-4B50-8F17-D4AB186A7218}" srcOrd="8" destOrd="0" presId="urn:microsoft.com/office/officeart/2018/2/layout/IconCircleList"/>
    <dgm:cxn modelId="{3CB1E06B-1327-4A3C-A3EE-CFCC4F2DAA48}" type="presParOf" srcId="{61EF5016-5C56-4B50-8F17-D4AB186A7218}" destId="{97CFDB3A-43A5-4653-85B4-8D545E1EAB58}" srcOrd="0" destOrd="0" presId="urn:microsoft.com/office/officeart/2018/2/layout/IconCircleList"/>
    <dgm:cxn modelId="{1C9113DA-1489-4F28-B47F-3581CD7D44B8}" type="presParOf" srcId="{61EF5016-5C56-4B50-8F17-D4AB186A7218}" destId="{614FA075-7190-4CE6-9B3F-5503857DBFF3}" srcOrd="1" destOrd="0" presId="urn:microsoft.com/office/officeart/2018/2/layout/IconCircleList"/>
    <dgm:cxn modelId="{DBCCB23C-D34A-42FA-B564-8CBE8658E933}" type="presParOf" srcId="{61EF5016-5C56-4B50-8F17-D4AB186A7218}" destId="{807172D1-59D6-48AB-AC52-BCA223A0E194}" srcOrd="2" destOrd="0" presId="urn:microsoft.com/office/officeart/2018/2/layout/IconCircleList"/>
    <dgm:cxn modelId="{1A900C34-0D95-45A4-A7B7-CEDBFB1C95CD}" type="presParOf" srcId="{61EF5016-5C56-4B50-8F17-D4AB186A7218}" destId="{5ECB0D21-71E1-4737-A131-80995A7586C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E62385-E23F-4B88-925F-D712D7FB883B}" type="doc">
      <dgm:prSet loTypeId="urn:microsoft.com/office/officeart/2005/8/layout/chevron2" loCatId="process" qsTypeId="urn:microsoft.com/office/officeart/2005/8/quickstyle/simple4" qsCatId="simple" csTypeId="urn:microsoft.com/office/officeart/2005/8/colors/accent5_2" csCatId="accent5" phldr="1"/>
      <dgm:spPr/>
      <dgm:t>
        <a:bodyPr/>
        <a:lstStyle/>
        <a:p>
          <a:endParaRPr lang="en-US"/>
        </a:p>
      </dgm:t>
    </dgm:pt>
    <dgm:pt modelId="{79148BD5-9C15-4EE4-B986-31D4DE3292B6}">
      <dgm:prSet custT="1"/>
      <dgm:spPr/>
      <dgm:t>
        <a:bodyPr/>
        <a:lstStyle/>
        <a:p>
          <a:r>
            <a:rPr lang="en-US" sz="2000" b="0" i="0" dirty="0">
              <a:latin typeface="Times New Roman" panose="02020603050405020304" pitchFamily="18" charset="0"/>
              <a:cs typeface="Times New Roman" panose="02020603050405020304" pitchFamily="18" charset="0"/>
            </a:rPr>
            <a:t>Train_data.csv</a:t>
          </a:r>
          <a:endParaRPr lang="en-US" sz="2000" b="0" dirty="0">
            <a:latin typeface="Times New Roman" panose="02020603050405020304" pitchFamily="18" charset="0"/>
            <a:cs typeface="Times New Roman" panose="02020603050405020304" pitchFamily="18" charset="0"/>
          </a:endParaRPr>
        </a:p>
      </dgm:t>
    </dgm:pt>
    <dgm:pt modelId="{012F436D-2BAA-413D-A105-B354A0F1613C}" type="parTrans" cxnId="{4C325B7D-8670-4B19-9525-3491BBE0B5EA}">
      <dgm:prSet/>
      <dgm:spPr/>
      <dgm:t>
        <a:bodyPr/>
        <a:lstStyle/>
        <a:p>
          <a:endParaRPr lang="en-US"/>
        </a:p>
      </dgm:t>
    </dgm:pt>
    <dgm:pt modelId="{E6230BD8-852E-4F4B-BB1E-B70823D89BAC}" type="sibTrans" cxnId="{4C325B7D-8670-4B19-9525-3491BBE0B5EA}">
      <dgm:prSet/>
      <dgm:spPr/>
      <dgm:t>
        <a:bodyPr/>
        <a:lstStyle/>
        <a:p>
          <a:endParaRPr lang="en-US"/>
        </a:p>
      </dgm:t>
    </dgm:pt>
    <dgm:pt modelId="{4BACA3EE-7F51-4582-BC4D-FC038098B823}">
      <dgm:prSet/>
      <dgm:spPr/>
      <dgm:t>
        <a:bodyPr anchor="ctr"/>
        <a:lstStyle/>
        <a:p>
          <a:endParaRPr lang="en-US" sz="500" dirty="0"/>
        </a:p>
      </dgm:t>
    </dgm:pt>
    <dgm:pt modelId="{5BF4EFC2-C1A6-4558-A0F1-46A39C25C42A}" type="parTrans" cxnId="{4F493E6E-B47D-4569-885C-F60D2ADF2A9B}">
      <dgm:prSet/>
      <dgm:spPr/>
      <dgm:t>
        <a:bodyPr/>
        <a:lstStyle/>
        <a:p>
          <a:endParaRPr lang="en-US"/>
        </a:p>
      </dgm:t>
    </dgm:pt>
    <dgm:pt modelId="{5F39E766-B793-413B-A9AD-8303307BECE5}" type="sibTrans" cxnId="{4F493E6E-B47D-4569-885C-F60D2ADF2A9B}">
      <dgm:prSet/>
      <dgm:spPr/>
      <dgm:t>
        <a:bodyPr/>
        <a:lstStyle/>
        <a:p>
          <a:endParaRPr lang="en-US"/>
        </a:p>
      </dgm:t>
    </dgm:pt>
    <dgm:pt modelId="{672540E5-E0C4-44B8-B57B-7D587E502CAA}">
      <dgm:prSet custT="1"/>
      <dgm:spPr/>
      <dgm:t>
        <a:bodyPr/>
        <a:lstStyle/>
        <a:p>
          <a:r>
            <a:rPr lang="en-US" sz="2000" dirty="0">
              <a:latin typeface="Times New Roman" panose="02020603050405020304" pitchFamily="18" charset="0"/>
              <a:cs typeface="Times New Roman" panose="02020603050405020304" pitchFamily="18" charset="0"/>
            </a:rPr>
            <a:t>Test_data.csv</a:t>
          </a:r>
        </a:p>
      </dgm:t>
    </dgm:pt>
    <dgm:pt modelId="{211422F7-F3C3-4705-80C1-4A5070BFE72D}" type="parTrans" cxnId="{4B0662F4-0667-4CC3-8761-1724772211DF}">
      <dgm:prSet/>
      <dgm:spPr/>
      <dgm:t>
        <a:bodyPr/>
        <a:lstStyle/>
        <a:p>
          <a:endParaRPr lang="en-US"/>
        </a:p>
      </dgm:t>
    </dgm:pt>
    <dgm:pt modelId="{3EA856A0-03A2-4084-BB90-CEC7C35E896C}" type="sibTrans" cxnId="{4B0662F4-0667-4CC3-8761-1724772211DF}">
      <dgm:prSet/>
      <dgm:spPr/>
      <dgm:t>
        <a:bodyPr/>
        <a:lstStyle/>
        <a:p>
          <a:endParaRPr lang="en-US"/>
        </a:p>
      </dgm:t>
    </dgm:pt>
    <dgm:pt modelId="{C51A41DF-BAB0-494A-B00C-61C7E83902A2}">
      <dgm:prSet custT="1"/>
      <dgm:spPr/>
      <dgm:t>
        <a:bodyPr anchor="ctr"/>
        <a:lstStyle/>
        <a:p>
          <a:r>
            <a:rPr lang="en-US" sz="1600" b="0" i="0" u="none" dirty="0"/>
            <a:t>Total number of files-1</a:t>
          </a:r>
          <a:endParaRPr lang="en-US" sz="1600" dirty="0"/>
        </a:p>
      </dgm:t>
    </dgm:pt>
    <dgm:pt modelId="{7EF96FCF-7F4F-4661-8444-FC6D6499955C}" type="parTrans" cxnId="{872A958C-682E-4B20-909B-0272D869BFC4}">
      <dgm:prSet/>
      <dgm:spPr/>
      <dgm:t>
        <a:bodyPr/>
        <a:lstStyle/>
        <a:p>
          <a:endParaRPr lang="en-US"/>
        </a:p>
      </dgm:t>
    </dgm:pt>
    <dgm:pt modelId="{1FB95031-649A-4CA1-A30F-C950398DEB62}" type="sibTrans" cxnId="{872A958C-682E-4B20-909B-0272D869BFC4}">
      <dgm:prSet/>
      <dgm:spPr/>
      <dgm:t>
        <a:bodyPr/>
        <a:lstStyle/>
        <a:p>
          <a:endParaRPr lang="en-US"/>
        </a:p>
      </dgm:t>
    </dgm:pt>
    <dgm:pt modelId="{F18EFA00-FFF0-4CB6-A552-93E17E4561A9}">
      <dgm:prSet custT="1"/>
      <dgm:spPr/>
      <dgm:t>
        <a:bodyPr anchor="ctr"/>
        <a:lstStyle/>
        <a:p>
          <a:r>
            <a:rPr lang="en-US" sz="1600" b="0" i="0" u="none" dirty="0"/>
            <a:t>Total number of features-48</a:t>
          </a:r>
          <a:endParaRPr lang="en-US" sz="1600" dirty="0"/>
        </a:p>
      </dgm:t>
    </dgm:pt>
    <dgm:pt modelId="{282025D9-F545-4E7B-B525-93E0A2570BAB}" type="parTrans" cxnId="{BD159089-C8FA-4A58-BA83-C985977F1C73}">
      <dgm:prSet/>
      <dgm:spPr/>
      <dgm:t>
        <a:bodyPr/>
        <a:lstStyle/>
        <a:p>
          <a:endParaRPr lang="en-US"/>
        </a:p>
      </dgm:t>
    </dgm:pt>
    <dgm:pt modelId="{A5980F88-D309-40E9-A341-B4725CB4C85E}" type="sibTrans" cxnId="{BD159089-C8FA-4A58-BA83-C985977F1C73}">
      <dgm:prSet/>
      <dgm:spPr/>
      <dgm:t>
        <a:bodyPr/>
        <a:lstStyle/>
        <a:p>
          <a:endParaRPr lang="en-US"/>
        </a:p>
      </dgm:t>
    </dgm:pt>
    <dgm:pt modelId="{2F037425-8DB0-4DE6-90ED-519C0F099F2F}">
      <dgm:prSet custT="1"/>
      <dgm:spPr/>
      <dgm:t>
        <a:bodyPr anchor="ctr"/>
        <a:lstStyle/>
        <a:p>
          <a:r>
            <a:rPr lang="en-US" sz="1600" b="0" i="0" u="none" dirty="0"/>
            <a:t>Base format of the file-CSV</a:t>
          </a:r>
          <a:endParaRPr lang="en-US" sz="1600" dirty="0"/>
        </a:p>
      </dgm:t>
    </dgm:pt>
    <dgm:pt modelId="{ACB17D22-2DA8-42C6-8F60-7A9AFF6225D5}" type="parTrans" cxnId="{E0432EC3-98C6-453D-A162-C00578DA4DEF}">
      <dgm:prSet/>
      <dgm:spPr/>
      <dgm:t>
        <a:bodyPr/>
        <a:lstStyle/>
        <a:p>
          <a:endParaRPr lang="en-US"/>
        </a:p>
      </dgm:t>
    </dgm:pt>
    <dgm:pt modelId="{6FADC6D0-143C-4490-BFC9-A6C7D292D135}" type="sibTrans" cxnId="{E0432EC3-98C6-453D-A162-C00578DA4DEF}">
      <dgm:prSet/>
      <dgm:spPr/>
      <dgm:t>
        <a:bodyPr/>
        <a:lstStyle/>
        <a:p>
          <a:endParaRPr lang="en-US"/>
        </a:p>
      </dgm:t>
    </dgm:pt>
    <dgm:pt modelId="{D1FE8C01-AD36-43E4-8692-9D96DA3B68D0}">
      <dgm:prSet custT="1"/>
      <dgm:spPr/>
      <dgm:t>
        <a:bodyPr anchor="ctr"/>
        <a:lstStyle/>
        <a:p>
          <a:r>
            <a:rPr lang="en-US" sz="1600" b="0" i="0" u="none" dirty="0"/>
            <a:t>Size of the data- 2.1 GB</a:t>
          </a:r>
          <a:endParaRPr lang="en-US" sz="1600" dirty="0"/>
        </a:p>
      </dgm:t>
    </dgm:pt>
    <dgm:pt modelId="{B9F075A6-A1B0-4597-BABB-E8D6879BDB79}" type="parTrans" cxnId="{16FC7024-DA6E-4D11-9802-7FD8F80D14AE}">
      <dgm:prSet/>
      <dgm:spPr/>
      <dgm:t>
        <a:bodyPr/>
        <a:lstStyle/>
        <a:p>
          <a:endParaRPr lang="en-US"/>
        </a:p>
      </dgm:t>
    </dgm:pt>
    <dgm:pt modelId="{A4052CE4-9BA0-488D-966E-642D86441A89}" type="sibTrans" cxnId="{16FC7024-DA6E-4D11-9802-7FD8F80D14AE}">
      <dgm:prSet/>
      <dgm:spPr/>
      <dgm:t>
        <a:bodyPr/>
        <a:lstStyle/>
        <a:p>
          <a:endParaRPr lang="en-US"/>
        </a:p>
      </dgm:t>
    </dgm:pt>
    <dgm:pt modelId="{DE48D600-D39C-4F3A-B586-B8C3B93F0C9D}">
      <dgm:prSet custT="1"/>
      <dgm:spPr/>
      <dgm:t>
        <a:bodyPr anchor="ctr"/>
        <a:lstStyle/>
        <a:p>
          <a:r>
            <a:rPr lang="en-US" sz="1600" b="0" i="0" u="none" dirty="0"/>
            <a:t>Total number of observations-13,647,309</a:t>
          </a:r>
          <a:endParaRPr lang="en-US" sz="1600" dirty="0"/>
        </a:p>
      </dgm:t>
    </dgm:pt>
    <dgm:pt modelId="{273B6A5D-B40A-44C3-8CC3-D990972F6DEB}" type="parTrans" cxnId="{6C21ACB0-4EDB-47B6-B993-B3F56FFB8FFA}">
      <dgm:prSet/>
      <dgm:spPr/>
      <dgm:t>
        <a:bodyPr/>
        <a:lstStyle/>
        <a:p>
          <a:endParaRPr lang="en-US"/>
        </a:p>
      </dgm:t>
    </dgm:pt>
    <dgm:pt modelId="{9299020D-96F8-4571-9AB8-276C8428F55C}" type="sibTrans" cxnId="{6C21ACB0-4EDB-47B6-B993-B3F56FFB8FFA}">
      <dgm:prSet/>
      <dgm:spPr/>
    </dgm:pt>
    <dgm:pt modelId="{95E4D01D-C453-4A65-B344-C65A94B4B2D2}">
      <dgm:prSet custT="1"/>
      <dgm:spPr/>
      <dgm:t>
        <a:bodyPr/>
        <a:lstStyle/>
        <a:p>
          <a:r>
            <a:rPr lang="en-US" sz="1600" b="0" i="0" u="none" dirty="0"/>
            <a:t>Total number of observations-929,615</a:t>
          </a:r>
          <a:endParaRPr lang="en-US" sz="1600" dirty="0"/>
        </a:p>
      </dgm:t>
    </dgm:pt>
    <dgm:pt modelId="{B178873B-77C1-4DA0-8013-55E2EA3C6B2E}" type="parTrans" cxnId="{41015AAD-F7D5-4910-B08E-20E32A74C49A}">
      <dgm:prSet/>
      <dgm:spPr/>
      <dgm:t>
        <a:bodyPr/>
        <a:lstStyle/>
        <a:p>
          <a:endParaRPr lang="en-US"/>
        </a:p>
      </dgm:t>
    </dgm:pt>
    <dgm:pt modelId="{59DF13B0-BD31-4ED6-B926-1FDA8C906F25}" type="sibTrans" cxnId="{41015AAD-F7D5-4910-B08E-20E32A74C49A}">
      <dgm:prSet/>
      <dgm:spPr/>
      <dgm:t>
        <a:bodyPr/>
        <a:lstStyle/>
        <a:p>
          <a:endParaRPr lang="en-US"/>
        </a:p>
      </dgm:t>
    </dgm:pt>
    <dgm:pt modelId="{559BE747-AB22-44D8-B64F-ED020ACEEA6F}">
      <dgm:prSet custT="1"/>
      <dgm:spPr/>
      <dgm:t>
        <a:bodyPr/>
        <a:lstStyle/>
        <a:p>
          <a:r>
            <a:rPr lang="en-US" sz="1600" b="0" i="0" u="none" dirty="0"/>
            <a:t>Total number of files-1</a:t>
          </a:r>
          <a:endParaRPr lang="en-US" sz="1600" dirty="0"/>
        </a:p>
      </dgm:t>
    </dgm:pt>
    <dgm:pt modelId="{0E87E765-F8F4-4ED4-8EC7-C042F8DB2364}" type="parTrans" cxnId="{37271B75-84D0-4747-A991-4855B0BF3826}">
      <dgm:prSet/>
      <dgm:spPr/>
      <dgm:t>
        <a:bodyPr/>
        <a:lstStyle/>
        <a:p>
          <a:endParaRPr lang="en-US"/>
        </a:p>
      </dgm:t>
    </dgm:pt>
    <dgm:pt modelId="{0746C4CE-E5A3-400D-B03A-415148F64E3B}" type="sibTrans" cxnId="{37271B75-84D0-4747-A991-4855B0BF3826}">
      <dgm:prSet/>
      <dgm:spPr/>
      <dgm:t>
        <a:bodyPr/>
        <a:lstStyle/>
        <a:p>
          <a:endParaRPr lang="en-US"/>
        </a:p>
      </dgm:t>
    </dgm:pt>
    <dgm:pt modelId="{9A264FA3-268F-4521-BABC-CC6E095DB9ED}">
      <dgm:prSet custT="1"/>
      <dgm:spPr/>
      <dgm:t>
        <a:bodyPr/>
        <a:lstStyle/>
        <a:p>
          <a:r>
            <a:rPr lang="en-US" sz="1600" b="0" i="0" u="none" dirty="0"/>
            <a:t>Total number of features-24</a:t>
          </a:r>
          <a:endParaRPr lang="en-US" sz="1600" dirty="0"/>
        </a:p>
      </dgm:t>
    </dgm:pt>
    <dgm:pt modelId="{1290E348-139A-4CA8-84B0-C878C8B136BC}" type="parTrans" cxnId="{B851A113-C47E-4297-B904-FAB52C68C2B5}">
      <dgm:prSet/>
      <dgm:spPr/>
      <dgm:t>
        <a:bodyPr/>
        <a:lstStyle/>
        <a:p>
          <a:endParaRPr lang="en-US"/>
        </a:p>
      </dgm:t>
    </dgm:pt>
    <dgm:pt modelId="{014793D5-20A0-4AD4-952F-589D444A2581}" type="sibTrans" cxnId="{B851A113-C47E-4297-B904-FAB52C68C2B5}">
      <dgm:prSet/>
      <dgm:spPr/>
      <dgm:t>
        <a:bodyPr/>
        <a:lstStyle/>
        <a:p>
          <a:endParaRPr lang="en-US"/>
        </a:p>
      </dgm:t>
    </dgm:pt>
    <dgm:pt modelId="{4ABE739A-CFCC-4712-94E4-035B91F173F3}">
      <dgm:prSet custT="1"/>
      <dgm:spPr/>
      <dgm:t>
        <a:bodyPr/>
        <a:lstStyle/>
        <a:p>
          <a:r>
            <a:rPr lang="en-US" sz="1600" b="0" i="0" u="none" dirty="0"/>
            <a:t>Base format of the file-CSV</a:t>
          </a:r>
          <a:endParaRPr lang="en-US" sz="1600" dirty="0"/>
        </a:p>
      </dgm:t>
    </dgm:pt>
    <dgm:pt modelId="{23DB28FF-FD68-473F-BC71-D58F50979E5C}" type="parTrans" cxnId="{2BBC502C-D977-47ED-8B13-94ED46244CF7}">
      <dgm:prSet/>
      <dgm:spPr/>
      <dgm:t>
        <a:bodyPr/>
        <a:lstStyle/>
        <a:p>
          <a:endParaRPr lang="en-US"/>
        </a:p>
      </dgm:t>
    </dgm:pt>
    <dgm:pt modelId="{A42B5983-B9A4-4175-9035-B97CA296AAF8}" type="sibTrans" cxnId="{2BBC502C-D977-47ED-8B13-94ED46244CF7}">
      <dgm:prSet/>
      <dgm:spPr/>
      <dgm:t>
        <a:bodyPr/>
        <a:lstStyle/>
        <a:p>
          <a:endParaRPr lang="en-US"/>
        </a:p>
      </dgm:t>
    </dgm:pt>
    <dgm:pt modelId="{0F08F523-A2FF-46C6-9AB1-30C9A8FE3D74}">
      <dgm:prSet custT="1"/>
      <dgm:spPr/>
      <dgm:t>
        <a:bodyPr/>
        <a:lstStyle/>
        <a:p>
          <a:r>
            <a:rPr lang="en-US" sz="1600" b="0" i="0" u="none" dirty="0"/>
            <a:t>Size of the data- 108 MB</a:t>
          </a:r>
          <a:endParaRPr lang="en-US" sz="1600" dirty="0"/>
        </a:p>
      </dgm:t>
    </dgm:pt>
    <dgm:pt modelId="{C6D51AA8-DE4A-4B3E-BE4F-B107247CC7A1}" type="parTrans" cxnId="{1379DAE7-C068-40AB-9740-3FD4AC3C86F2}">
      <dgm:prSet/>
      <dgm:spPr/>
      <dgm:t>
        <a:bodyPr/>
        <a:lstStyle/>
        <a:p>
          <a:endParaRPr lang="en-US"/>
        </a:p>
      </dgm:t>
    </dgm:pt>
    <dgm:pt modelId="{689ACFEA-1DAC-44F5-8D0C-F7F778C4E7A2}" type="sibTrans" cxnId="{1379DAE7-C068-40AB-9740-3FD4AC3C86F2}">
      <dgm:prSet/>
      <dgm:spPr/>
      <dgm:t>
        <a:bodyPr/>
        <a:lstStyle/>
        <a:p>
          <a:endParaRPr lang="en-US"/>
        </a:p>
      </dgm:t>
    </dgm:pt>
    <dgm:pt modelId="{37DDBCAB-DBCC-4F7D-B408-6BE80DA4CBD2}" type="pres">
      <dgm:prSet presAssocID="{E0E62385-E23F-4B88-925F-D712D7FB883B}" presName="linearFlow" presStyleCnt="0">
        <dgm:presLayoutVars>
          <dgm:dir/>
          <dgm:animLvl val="lvl"/>
          <dgm:resizeHandles val="exact"/>
        </dgm:presLayoutVars>
      </dgm:prSet>
      <dgm:spPr/>
    </dgm:pt>
    <dgm:pt modelId="{8DA91745-D733-455F-99C5-6F101E609201}" type="pres">
      <dgm:prSet presAssocID="{79148BD5-9C15-4EE4-B986-31D4DE3292B6}" presName="composite" presStyleCnt="0"/>
      <dgm:spPr/>
    </dgm:pt>
    <dgm:pt modelId="{BA10324A-636C-4430-8578-506A7D530ED4}" type="pres">
      <dgm:prSet presAssocID="{79148BD5-9C15-4EE4-B986-31D4DE3292B6}" presName="parentText" presStyleLbl="alignNode1" presStyleIdx="0" presStyleCnt="2">
        <dgm:presLayoutVars>
          <dgm:chMax val="1"/>
          <dgm:bulletEnabled val="1"/>
        </dgm:presLayoutVars>
      </dgm:prSet>
      <dgm:spPr/>
    </dgm:pt>
    <dgm:pt modelId="{DEA5AE1C-4DF7-42B7-9FC8-871C6BFA3657}" type="pres">
      <dgm:prSet presAssocID="{79148BD5-9C15-4EE4-B986-31D4DE3292B6}" presName="descendantText" presStyleLbl="alignAcc1" presStyleIdx="0" presStyleCnt="2">
        <dgm:presLayoutVars>
          <dgm:bulletEnabled val="1"/>
        </dgm:presLayoutVars>
      </dgm:prSet>
      <dgm:spPr/>
    </dgm:pt>
    <dgm:pt modelId="{C0AA9C62-DB0E-47AD-A6A6-013010706BA1}" type="pres">
      <dgm:prSet presAssocID="{E6230BD8-852E-4F4B-BB1E-B70823D89BAC}" presName="sp" presStyleCnt="0"/>
      <dgm:spPr/>
    </dgm:pt>
    <dgm:pt modelId="{35540D0C-CB0F-42ED-B90B-A52D3CA25780}" type="pres">
      <dgm:prSet presAssocID="{672540E5-E0C4-44B8-B57B-7D587E502CAA}" presName="composite" presStyleCnt="0"/>
      <dgm:spPr/>
    </dgm:pt>
    <dgm:pt modelId="{04307F65-DF4B-46D8-820E-A09A30EADAFF}" type="pres">
      <dgm:prSet presAssocID="{672540E5-E0C4-44B8-B57B-7D587E502CAA}" presName="parentText" presStyleLbl="alignNode1" presStyleIdx="1" presStyleCnt="2">
        <dgm:presLayoutVars>
          <dgm:chMax val="1"/>
          <dgm:bulletEnabled val="1"/>
        </dgm:presLayoutVars>
      </dgm:prSet>
      <dgm:spPr/>
    </dgm:pt>
    <dgm:pt modelId="{A9A831F7-7768-48C7-A1B6-993BE9DB59CB}" type="pres">
      <dgm:prSet presAssocID="{672540E5-E0C4-44B8-B57B-7D587E502CAA}" presName="descendantText" presStyleLbl="alignAcc1" presStyleIdx="1" presStyleCnt="2">
        <dgm:presLayoutVars>
          <dgm:bulletEnabled val="1"/>
        </dgm:presLayoutVars>
      </dgm:prSet>
      <dgm:spPr/>
    </dgm:pt>
  </dgm:ptLst>
  <dgm:cxnLst>
    <dgm:cxn modelId="{B738DB03-94C2-47BA-8B46-E1FB37A042C5}" type="presOf" srcId="{E0E62385-E23F-4B88-925F-D712D7FB883B}" destId="{37DDBCAB-DBCC-4F7D-B408-6BE80DA4CBD2}" srcOrd="0" destOrd="0" presId="urn:microsoft.com/office/officeart/2005/8/layout/chevron2"/>
    <dgm:cxn modelId="{F1F51F05-2B95-49F8-B437-C34C79AEA83B}" type="presOf" srcId="{F18EFA00-FFF0-4CB6-A552-93E17E4561A9}" destId="{DEA5AE1C-4DF7-42B7-9FC8-871C6BFA3657}" srcOrd="0" destOrd="3" presId="urn:microsoft.com/office/officeart/2005/8/layout/chevron2"/>
    <dgm:cxn modelId="{3A69DC09-AE2D-4F9D-A6D2-C716282ECBC1}" type="presOf" srcId="{0F08F523-A2FF-46C6-9AB1-30C9A8FE3D74}" destId="{A9A831F7-7768-48C7-A1B6-993BE9DB59CB}" srcOrd="0" destOrd="4" presId="urn:microsoft.com/office/officeart/2005/8/layout/chevron2"/>
    <dgm:cxn modelId="{B851A113-C47E-4297-B904-FAB52C68C2B5}" srcId="{672540E5-E0C4-44B8-B57B-7D587E502CAA}" destId="{9A264FA3-268F-4521-BABC-CC6E095DB9ED}" srcOrd="2" destOrd="0" parTransId="{1290E348-139A-4CA8-84B0-C878C8B136BC}" sibTransId="{014793D5-20A0-4AD4-952F-589D444A2581}"/>
    <dgm:cxn modelId="{16FC7024-DA6E-4D11-9802-7FD8F80D14AE}" srcId="{79148BD5-9C15-4EE4-B986-31D4DE3292B6}" destId="{D1FE8C01-AD36-43E4-8692-9D96DA3B68D0}" srcOrd="5" destOrd="0" parTransId="{B9F075A6-A1B0-4597-BABB-E8D6879BDB79}" sibTransId="{A4052CE4-9BA0-488D-966E-642D86441A89}"/>
    <dgm:cxn modelId="{2BBC502C-D977-47ED-8B13-94ED46244CF7}" srcId="{672540E5-E0C4-44B8-B57B-7D587E502CAA}" destId="{4ABE739A-CFCC-4712-94E4-035B91F173F3}" srcOrd="3" destOrd="0" parTransId="{23DB28FF-FD68-473F-BC71-D58F50979E5C}" sibTransId="{A42B5983-B9A4-4175-9035-B97CA296AAF8}"/>
    <dgm:cxn modelId="{1F3D4C3E-8E9B-4B43-8B77-DE50216A9A9D}" type="presOf" srcId="{672540E5-E0C4-44B8-B57B-7D587E502CAA}" destId="{04307F65-DF4B-46D8-820E-A09A30EADAFF}" srcOrd="0" destOrd="0" presId="urn:microsoft.com/office/officeart/2005/8/layout/chevron2"/>
    <dgm:cxn modelId="{036E7D5F-474D-434D-B0BD-B8DAA7DA7FD4}" type="presOf" srcId="{2F037425-8DB0-4DE6-90ED-519C0F099F2F}" destId="{DEA5AE1C-4DF7-42B7-9FC8-871C6BFA3657}" srcOrd="0" destOrd="4" presId="urn:microsoft.com/office/officeart/2005/8/layout/chevron2"/>
    <dgm:cxn modelId="{C9AFBF49-3785-4074-8803-9B4E709EA111}" type="presOf" srcId="{DE48D600-D39C-4F3A-B586-B8C3B93F0C9D}" destId="{DEA5AE1C-4DF7-42B7-9FC8-871C6BFA3657}" srcOrd="0" destOrd="1" presId="urn:microsoft.com/office/officeart/2005/8/layout/chevron2"/>
    <dgm:cxn modelId="{4F493E6E-B47D-4569-885C-F60D2ADF2A9B}" srcId="{79148BD5-9C15-4EE4-B986-31D4DE3292B6}" destId="{4BACA3EE-7F51-4582-BC4D-FC038098B823}" srcOrd="0" destOrd="0" parTransId="{5BF4EFC2-C1A6-4558-A0F1-46A39C25C42A}" sibTransId="{5F39E766-B793-413B-A9AD-8303307BECE5}"/>
    <dgm:cxn modelId="{2CAA9B70-5AD6-464E-8E96-EEDFDE1FB24C}" type="presOf" srcId="{4BACA3EE-7F51-4582-BC4D-FC038098B823}" destId="{DEA5AE1C-4DF7-42B7-9FC8-871C6BFA3657}" srcOrd="0" destOrd="0" presId="urn:microsoft.com/office/officeart/2005/8/layout/chevron2"/>
    <dgm:cxn modelId="{34FA1051-FF17-4DEB-83B7-4D0B42DB5D98}" type="presOf" srcId="{D1FE8C01-AD36-43E4-8692-9D96DA3B68D0}" destId="{DEA5AE1C-4DF7-42B7-9FC8-871C6BFA3657}" srcOrd="0" destOrd="5" presId="urn:microsoft.com/office/officeart/2005/8/layout/chevron2"/>
    <dgm:cxn modelId="{D68F2C51-C352-46B5-8AB1-70F1D53B1187}" type="presOf" srcId="{95E4D01D-C453-4A65-B344-C65A94B4B2D2}" destId="{A9A831F7-7768-48C7-A1B6-993BE9DB59CB}" srcOrd="0" destOrd="0" presId="urn:microsoft.com/office/officeart/2005/8/layout/chevron2"/>
    <dgm:cxn modelId="{37271B75-84D0-4747-A991-4855B0BF3826}" srcId="{672540E5-E0C4-44B8-B57B-7D587E502CAA}" destId="{559BE747-AB22-44D8-B64F-ED020ACEEA6F}" srcOrd="1" destOrd="0" parTransId="{0E87E765-F8F4-4ED4-8EC7-C042F8DB2364}" sibTransId="{0746C4CE-E5A3-400D-B03A-415148F64E3B}"/>
    <dgm:cxn modelId="{4C325B7D-8670-4B19-9525-3491BBE0B5EA}" srcId="{E0E62385-E23F-4B88-925F-D712D7FB883B}" destId="{79148BD5-9C15-4EE4-B986-31D4DE3292B6}" srcOrd="0" destOrd="0" parTransId="{012F436D-2BAA-413D-A105-B354A0F1613C}" sibTransId="{E6230BD8-852E-4F4B-BB1E-B70823D89BAC}"/>
    <dgm:cxn modelId="{E972D886-7098-4469-8C9E-DCFDE5921396}" type="presOf" srcId="{C51A41DF-BAB0-494A-B00C-61C7E83902A2}" destId="{DEA5AE1C-4DF7-42B7-9FC8-871C6BFA3657}" srcOrd="0" destOrd="2" presId="urn:microsoft.com/office/officeart/2005/8/layout/chevron2"/>
    <dgm:cxn modelId="{BD159089-C8FA-4A58-BA83-C985977F1C73}" srcId="{79148BD5-9C15-4EE4-B986-31D4DE3292B6}" destId="{F18EFA00-FFF0-4CB6-A552-93E17E4561A9}" srcOrd="3" destOrd="0" parTransId="{282025D9-F545-4E7B-B525-93E0A2570BAB}" sibTransId="{A5980F88-D309-40E9-A341-B4725CB4C85E}"/>
    <dgm:cxn modelId="{872A958C-682E-4B20-909B-0272D869BFC4}" srcId="{79148BD5-9C15-4EE4-B986-31D4DE3292B6}" destId="{C51A41DF-BAB0-494A-B00C-61C7E83902A2}" srcOrd="2" destOrd="0" parTransId="{7EF96FCF-7F4F-4661-8444-FC6D6499955C}" sibTransId="{1FB95031-649A-4CA1-A30F-C950398DEB62}"/>
    <dgm:cxn modelId="{46D29792-2526-4553-A6C4-8449816D86A4}" type="presOf" srcId="{9A264FA3-268F-4521-BABC-CC6E095DB9ED}" destId="{A9A831F7-7768-48C7-A1B6-993BE9DB59CB}" srcOrd="0" destOrd="2" presId="urn:microsoft.com/office/officeart/2005/8/layout/chevron2"/>
    <dgm:cxn modelId="{E64FB5A8-78E9-4D05-B46D-CBC00A05F6FF}" type="presOf" srcId="{559BE747-AB22-44D8-B64F-ED020ACEEA6F}" destId="{A9A831F7-7768-48C7-A1B6-993BE9DB59CB}" srcOrd="0" destOrd="1" presId="urn:microsoft.com/office/officeart/2005/8/layout/chevron2"/>
    <dgm:cxn modelId="{41015AAD-F7D5-4910-B08E-20E32A74C49A}" srcId="{672540E5-E0C4-44B8-B57B-7D587E502CAA}" destId="{95E4D01D-C453-4A65-B344-C65A94B4B2D2}" srcOrd="0" destOrd="0" parTransId="{B178873B-77C1-4DA0-8013-55E2EA3C6B2E}" sibTransId="{59DF13B0-BD31-4ED6-B926-1FDA8C906F25}"/>
    <dgm:cxn modelId="{6C21ACB0-4EDB-47B6-B993-B3F56FFB8FFA}" srcId="{79148BD5-9C15-4EE4-B986-31D4DE3292B6}" destId="{DE48D600-D39C-4F3A-B586-B8C3B93F0C9D}" srcOrd="1" destOrd="0" parTransId="{273B6A5D-B40A-44C3-8CC3-D990972F6DEB}" sibTransId="{9299020D-96F8-4571-9AB8-276C8428F55C}"/>
    <dgm:cxn modelId="{AE9984C1-307C-43A8-838B-F394DF6D144C}" type="presOf" srcId="{79148BD5-9C15-4EE4-B986-31D4DE3292B6}" destId="{BA10324A-636C-4430-8578-506A7D530ED4}" srcOrd="0" destOrd="0" presId="urn:microsoft.com/office/officeart/2005/8/layout/chevron2"/>
    <dgm:cxn modelId="{E0432EC3-98C6-453D-A162-C00578DA4DEF}" srcId="{79148BD5-9C15-4EE4-B986-31D4DE3292B6}" destId="{2F037425-8DB0-4DE6-90ED-519C0F099F2F}" srcOrd="4" destOrd="0" parTransId="{ACB17D22-2DA8-42C6-8F60-7A9AFF6225D5}" sibTransId="{6FADC6D0-143C-4490-BFC9-A6C7D292D135}"/>
    <dgm:cxn modelId="{5EECEAD0-68E5-4FB5-9003-3A766AD4727F}" type="presOf" srcId="{4ABE739A-CFCC-4712-94E4-035B91F173F3}" destId="{A9A831F7-7768-48C7-A1B6-993BE9DB59CB}" srcOrd="0" destOrd="3" presId="urn:microsoft.com/office/officeart/2005/8/layout/chevron2"/>
    <dgm:cxn modelId="{1379DAE7-C068-40AB-9740-3FD4AC3C86F2}" srcId="{672540E5-E0C4-44B8-B57B-7D587E502CAA}" destId="{0F08F523-A2FF-46C6-9AB1-30C9A8FE3D74}" srcOrd="4" destOrd="0" parTransId="{C6D51AA8-DE4A-4B3E-BE4F-B107247CC7A1}" sibTransId="{689ACFEA-1DAC-44F5-8D0C-F7F778C4E7A2}"/>
    <dgm:cxn modelId="{4B0662F4-0667-4CC3-8761-1724772211DF}" srcId="{E0E62385-E23F-4B88-925F-D712D7FB883B}" destId="{672540E5-E0C4-44B8-B57B-7D587E502CAA}" srcOrd="1" destOrd="0" parTransId="{211422F7-F3C3-4705-80C1-4A5070BFE72D}" sibTransId="{3EA856A0-03A2-4084-BB90-CEC7C35E896C}"/>
    <dgm:cxn modelId="{80E3A066-B1BF-400D-AC26-B18CDAA71685}" type="presParOf" srcId="{37DDBCAB-DBCC-4F7D-B408-6BE80DA4CBD2}" destId="{8DA91745-D733-455F-99C5-6F101E609201}" srcOrd="0" destOrd="0" presId="urn:microsoft.com/office/officeart/2005/8/layout/chevron2"/>
    <dgm:cxn modelId="{6684D9A9-9647-49CE-B20A-3AE3A6CBA3B8}" type="presParOf" srcId="{8DA91745-D733-455F-99C5-6F101E609201}" destId="{BA10324A-636C-4430-8578-506A7D530ED4}" srcOrd="0" destOrd="0" presId="urn:microsoft.com/office/officeart/2005/8/layout/chevron2"/>
    <dgm:cxn modelId="{C3080336-DF42-4B16-9463-8F8C732D9C66}" type="presParOf" srcId="{8DA91745-D733-455F-99C5-6F101E609201}" destId="{DEA5AE1C-4DF7-42B7-9FC8-871C6BFA3657}" srcOrd="1" destOrd="0" presId="urn:microsoft.com/office/officeart/2005/8/layout/chevron2"/>
    <dgm:cxn modelId="{8A009ED0-13C1-45E5-8D73-4C8E482F3C8E}" type="presParOf" srcId="{37DDBCAB-DBCC-4F7D-B408-6BE80DA4CBD2}" destId="{C0AA9C62-DB0E-47AD-A6A6-013010706BA1}" srcOrd="1" destOrd="0" presId="urn:microsoft.com/office/officeart/2005/8/layout/chevron2"/>
    <dgm:cxn modelId="{9E254786-255C-441E-BC11-27D956B7D0BF}" type="presParOf" srcId="{37DDBCAB-DBCC-4F7D-B408-6BE80DA4CBD2}" destId="{35540D0C-CB0F-42ED-B90B-A52D3CA25780}" srcOrd="2" destOrd="0" presId="urn:microsoft.com/office/officeart/2005/8/layout/chevron2"/>
    <dgm:cxn modelId="{36CEDFE8-66FC-487F-8A0B-FAA1F95C21CD}" type="presParOf" srcId="{35540D0C-CB0F-42ED-B90B-A52D3CA25780}" destId="{04307F65-DF4B-46D8-820E-A09A30EADAFF}" srcOrd="0" destOrd="0" presId="urn:microsoft.com/office/officeart/2005/8/layout/chevron2"/>
    <dgm:cxn modelId="{D1AD5722-228C-4E7B-A69F-63C9F30470FF}" type="presParOf" srcId="{35540D0C-CB0F-42ED-B90B-A52D3CA25780}" destId="{A9A831F7-7768-48C7-A1B6-993BE9DB59C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EC172D-5CFF-4766-8672-31DC721DB734}">
      <dsp:nvSpPr>
        <dsp:cNvPr id="0" name=""/>
        <dsp:cNvSpPr/>
      </dsp:nvSpPr>
      <dsp:spPr>
        <a:xfrm>
          <a:off x="68359" y="629824"/>
          <a:ext cx="771108" cy="771108"/>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B10DD8-A61D-413E-BD96-34DC2C367823}">
      <dsp:nvSpPr>
        <dsp:cNvPr id="0" name=""/>
        <dsp:cNvSpPr/>
      </dsp:nvSpPr>
      <dsp:spPr>
        <a:xfrm>
          <a:off x="230292" y="791757"/>
          <a:ext cx="447243" cy="4472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AD27BF-B6AA-420D-A693-71B3A3D2D156}">
      <dsp:nvSpPr>
        <dsp:cNvPr id="0" name=""/>
        <dsp:cNvSpPr/>
      </dsp:nvSpPr>
      <dsp:spPr>
        <a:xfrm>
          <a:off x="903137" y="697535"/>
          <a:ext cx="1817613" cy="77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Defined the business task</a:t>
          </a:r>
        </a:p>
      </dsp:txBody>
      <dsp:txXfrm>
        <a:off x="903137" y="697535"/>
        <a:ext cx="1817613" cy="771108"/>
      </dsp:txXfrm>
    </dsp:sp>
    <dsp:sp modelId="{233C713D-5DB7-4148-B49A-472FB00E0DEC}">
      <dsp:nvSpPr>
        <dsp:cNvPr id="0" name=""/>
        <dsp:cNvSpPr/>
      </dsp:nvSpPr>
      <dsp:spPr>
        <a:xfrm>
          <a:off x="3139025" y="629824"/>
          <a:ext cx="771108" cy="771108"/>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2CADBB-B8EF-449C-8AAB-52257F4572E5}">
      <dsp:nvSpPr>
        <dsp:cNvPr id="0" name=""/>
        <dsp:cNvSpPr/>
      </dsp:nvSpPr>
      <dsp:spPr>
        <a:xfrm>
          <a:off x="3300958" y="791757"/>
          <a:ext cx="447243" cy="4472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0BEFD9-19F4-4963-875F-082271640E18}">
      <dsp:nvSpPr>
        <dsp:cNvPr id="0" name=""/>
        <dsp:cNvSpPr/>
      </dsp:nvSpPr>
      <dsp:spPr>
        <a:xfrm>
          <a:off x="3990725" y="629824"/>
          <a:ext cx="1817613" cy="77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Collected the data from the data source</a:t>
          </a:r>
        </a:p>
      </dsp:txBody>
      <dsp:txXfrm>
        <a:off x="3990725" y="629824"/>
        <a:ext cx="1817613" cy="771108"/>
      </dsp:txXfrm>
    </dsp:sp>
    <dsp:sp modelId="{4093AAB5-61C1-4F22-9D87-18A324F4DF43}">
      <dsp:nvSpPr>
        <dsp:cNvPr id="0" name=""/>
        <dsp:cNvSpPr/>
      </dsp:nvSpPr>
      <dsp:spPr>
        <a:xfrm>
          <a:off x="68359" y="2321245"/>
          <a:ext cx="771108" cy="771108"/>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3D6EA7-5560-451F-AF27-4F0C99208915}">
      <dsp:nvSpPr>
        <dsp:cNvPr id="0" name=""/>
        <dsp:cNvSpPr/>
      </dsp:nvSpPr>
      <dsp:spPr>
        <a:xfrm>
          <a:off x="230292" y="2483178"/>
          <a:ext cx="447243" cy="4472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545B2E-CC19-436F-A74A-0B407C1A74F8}">
      <dsp:nvSpPr>
        <dsp:cNvPr id="0" name=""/>
        <dsp:cNvSpPr/>
      </dsp:nvSpPr>
      <dsp:spPr>
        <a:xfrm>
          <a:off x="920059" y="2312516"/>
          <a:ext cx="1817613" cy="77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Cleaned the data thoroughly and created Master data</a:t>
          </a:r>
        </a:p>
      </dsp:txBody>
      <dsp:txXfrm>
        <a:off x="920059" y="2312516"/>
        <a:ext cx="1817613" cy="771108"/>
      </dsp:txXfrm>
    </dsp:sp>
    <dsp:sp modelId="{ECC5177F-CE88-4F6E-9E94-248857330B27}">
      <dsp:nvSpPr>
        <dsp:cNvPr id="0" name=""/>
        <dsp:cNvSpPr/>
      </dsp:nvSpPr>
      <dsp:spPr>
        <a:xfrm>
          <a:off x="3139025" y="2321245"/>
          <a:ext cx="771108" cy="771108"/>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1FBA85-1861-4144-9BD5-74FAC9197F76}">
      <dsp:nvSpPr>
        <dsp:cNvPr id="0" name=""/>
        <dsp:cNvSpPr/>
      </dsp:nvSpPr>
      <dsp:spPr>
        <a:xfrm>
          <a:off x="3300958" y="2483178"/>
          <a:ext cx="447243" cy="4472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B41C56-A3C1-4FD9-AEDC-5ABB0AB569C1}">
      <dsp:nvSpPr>
        <dsp:cNvPr id="0" name=""/>
        <dsp:cNvSpPr/>
      </dsp:nvSpPr>
      <dsp:spPr>
        <a:xfrm>
          <a:off x="4007665" y="2312516"/>
          <a:ext cx="1817613" cy="77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Analyzed the Data</a:t>
          </a:r>
        </a:p>
      </dsp:txBody>
      <dsp:txXfrm>
        <a:off x="4007665" y="2312516"/>
        <a:ext cx="1817613" cy="771108"/>
      </dsp:txXfrm>
    </dsp:sp>
    <dsp:sp modelId="{97CFDB3A-43A5-4653-85B4-8D545E1EAB58}">
      <dsp:nvSpPr>
        <dsp:cNvPr id="0" name=""/>
        <dsp:cNvSpPr/>
      </dsp:nvSpPr>
      <dsp:spPr>
        <a:xfrm>
          <a:off x="68359" y="4012666"/>
          <a:ext cx="771108" cy="771108"/>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4FA075-7190-4CE6-9B3F-5503857DBFF3}">
      <dsp:nvSpPr>
        <dsp:cNvPr id="0" name=""/>
        <dsp:cNvSpPr/>
      </dsp:nvSpPr>
      <dsp:spPr>
        <a:xfrm>
          <a:off x="230292" y="4174599"/>
          <a:ext cx="447243" cy="44724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CB0D21-71E1-4737-A131-80995A7586C6}">
      <dsp:nvSpPr>
        <dsp:cNvPr id="0" name=""/>
        <dsp:cNvSpPr/>
      </dsp:nvSpPr>
      <dsp:spPr>
        <a:xfrm>
          <a:off x="928529" y="4038059"/>
          <a:ext cx="1817613" cy="77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Interpret the results and gave the final insight</a:t>
          </a:r>
        </a:p>
      </dsp:txBody>
      <dsp:txXfrm>
        <a:off x="928529" y="4038059"/>
        <a:ext cx="1817613" cy="7711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10324A-636C-4430-8578-506A7D530ED4}">
      <dsp:nvSpPr>
        <dsp:cNvPr id="0" name=""/>
        <dsp:cNvSpPr/>
      </dsp:nvSpPr>
      <dsp:spPr>
        <a:xfrm rot="5400000">
          <a:off x="-375240" y="378542"/>
          <a:ext cx="2501603" cy="1751122"/>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0" i="0" kern="1200" dirty="0">
              <a:latin typeface="Times New Roman" panose="02020603050405020304" pitchFamily="18" charset="0"/>
              <a:cs typeface="Times New Roman" panose="02020603050405020304" pitchFamily="18" charset="0"/>
            </a:rPr>
            <a:t>Train_data.csv</a:t>
          </a:r>
          <a:endParaRPr lang="en-US" sz="2000" b="0" kern="1200" dirty="0">
            <a:latin typeface="Times New Roman" panose="02020603050405020304" pitchFamily="18" charset="0"/>
            <a:cs typeface="Times New Roman" panose="02020603050405020304" pitchFamily="18" charset="0"/>
          </a:endParaRPr>
        </a:p>
      </dsp:txBody>
      <dsp:txXfrm rot="-5400000">
        <a:off x="1" y="878862"/>
        <a:ext cx="1751122" cy="750481"/>
      </dsp:txXfrm>
    </dsp:sp>
    <dsp:sp modelId="{DEA5AE1C-4DF7-42B7-9FC8-871C6BFA3657}">
      <dsp:nvSpPr>
        <dsp:cNvPr id="0" name=""/>
        <dsp:cNvSpPr/>
      </dsp:nvSpPr>
      <dsp:spPr>
        <a:xfrm rot="5400000">
          <a:off x="2934882" y="-1180458"/>
          <a:ext cx="1626042" cy="3993562"/>
        </a:xfrm>
        <a:prstGeom prst="round2Same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57150" lvl="1" indent="-57150" algn="l" defTabSz="222250">
            <a:lnSpc>
              <a:spcPct val="90000"/>
            </a:lnSpc>
            <a:spcBef>
              <a:spcPct val="0"/>
            </a:spcBef>
            <a:spcAft>
              <a:spcPct val="15000"/>
            </a:spcAft>
            <a:buChar char="•"/>
          </a:pPr>
          <a:endParaRPr lang="en-US" sz="500" kern="1200" dirty="0"/>
        </a:p>
        <a:p>
          <a:pPr marL="171450" lvl="1" indent="-171450" algn="l" defTabSz="711200">
            <a:lnSpc>
              <a:spcPct val="90000"/>
            </a:lnSpc>
            <a:spcBef>
              <a:spcPct val="0"/>
            </a:spcBef>
            <a:spcAft>
              <a:spcPct val="15000"/>
            </a:spcAft>
            <a:buChar char="•"/>
          </a:pPr>
          <a:r>
            <a:rPr lang="en-US" sz="1600" b="0" i="0" u="none" kern="1200" dirty="0"/>
            <a:t>Total number of observations-13,647,309</a:t>
          </a:r>
          <a:endParaRPr lang="en-US" sz="1600" kern="1200" dirty="0"/>
        </a:p>
        <a:p>
          <a:pPr marL="171450" lvl="1" indent="-171450" algn="l" defTabSz="711200">
            <a:lnSpc>
              <a:spcPct val="90000"/>
            </a:lnSpc>
            <a:spcBef>
              <a:spcPct val="0"/>
            </a:spcBef>
            <a:spcAft>
              <a:spcPct val="15000"/>
            </a:spcAft>
            <a:buChar char="•"/>
          </a:pPr>
          <a:r>
            <a:rPr lang="en-US" sz="1600" b="0" i="0" u="none" kern="1200" dirty="0"/>
            <a:t>Total number of files-1</a:t>
          </a:r>
          <a:endParaRPr lang="en-US" sz="1600" kern="1200" dirty="0"/>
        </a:p>
        <a:p>
          <a:pPr marL="171450" lvl="1" indent="-171450" algn="l" defTabSz="711200">
            <a:lnSpc>
              <a:spcPct val="90000"/>
            </a:lnSpc>
            <a:spcBef>
              <a:spcPct val="0"/>
            </a:spcBef>
            <a:spcAft>
              <a:spcPct val="15000"/>
            </a:spcAft>
            <a:buChar char="•"/>
          </a:pPr>
          <a:r>
            <a:rPr lang="en-US" sz="1600" b="0" i="0" u="none" kern="1200" dirty="0"/>
            <a:t>Total number of features-48</a:t>
          </a:r>
          <a:endParaRPr lang="en-US" sz="1600" kern="1200" dirty="0"/>
        </a:p>
        <a:p>
          <a:pPr marL="171450" lvl="1" indent="-171450" algn="l" defTabSz="711200">
            <a:lnSpc>
              <a:spcPct val="90000"/>
            </a:lnSpc>
            <a:spcBef>
              <a:spcPct val="0"/>
            </a:spcBef>
            <a:spcAft>
              <a:spcPct val="15000"/>
            </a:spcAft>
            <a:buChar char="•"/>
          </a:pPr>
          <a:r>
            <a:rPr lang="en-US" sz="1600" b="0" i="0" u="none" kern="1200" dirty="0"/>
            <a:t>Base format of the file-CSV</a:t>
          </a:r>
          <a:endParaRPr lang="en-US" sz="1600" kern="1200" dirty="0"/>
        </a:p>
        <a:p>
          <a:pPr marL="171450" lvl="1" indent="-171450" algn="l" defTabSz="711200">
            <a:lnSpc>
              <a:spcPct val="90000"/>
            </a:lnSpc>
            <a:spcBef>
              <a:spcPct val="0"/>
            </a:spcBef>
            <a:spcAft>
              <a:spcPct val="15000"/>
            </a:spcAft>
            <a:buChar char="•"/>
          </a:pPr>
          <a:r>
            <a:rPr lang="en-US" sz="1600" b="0" i="0" u="none" kern="1200" dirty="0"/>
            <a:t>Size of the data- 2.1 GB</a:t>
          </a:r>
          <a:endParaRPr lang="en-US" sz="1600" kern="1200" dirty="0"/>
        </a:p>
      </dsp:txBody>
      <dsp:txXfrm rot="-5400000">
        <a:off x="1751123" y="82678"/>
        <a:ext cx="3914185" cy="1467288"/>
      </dsp:txXfrm>
    </dsp:sp>
    <dsp:sp modelId="{04307F65-DF4B-46D8-820E-A09A30EADAFF}">
      <dsp:nvSpPr>
        <dsp:cNvPr id="0" name=""/>
        <dsp:cNvSpPr/>
      </dsp:nvSpPr>
      <dsp:spPr>
        <a:xfrm rot="5400000">
          <a:off x="-375240" y="2596611"/>
          <a:ext cx="2501603" cy="1751122"/>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Test_data.csv</a:t>
          </a:r>
        </a:p>
      </dsp:txBody>
      <dsp:txXfrm rot="-5400000">
        <a:off x="1" y="3096931"/>
        <a:ext cx="1751122" cy="750481"/>
      </dsp:txXfrm>
    </dsp:sp>
    <dsp:sp modelId="{A9A831F7-7768-48C7-A1B6-993BE9DB59CB}">
      <dsp:nvSpPr>
        <dsp:cNvPr id="0" name=""/>
        <dsp:cNvSpPr/>
      </dsp:nvSpPr>
      <dsp:spPr>
        <a:xfrm rot="5400000">
          <a:off x="2934882" y="1037610"/>
          <a:ext cx="1626042" cy="3993562"/>
        </a:xfrm>
        <a:prstGeom prst="round2Same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b="0" i="0" u="none" kern="1200" dirty="0"/>
            <a:t>Total number of observations-929,615</a:t>
          </a:r>
          <a:endParaRPr lang="en-US" sz="1600" kern="1200" dirty="0"/>
        </a:p>
        <a:p>
          <a:pPr marL="171450" lvl="1" indent="-171450" algn="l" defTabSz="711200">
            <a:lnSpc>
              <a:spcPct val="90000"/>
            </a:lnSpc>
            <a:spcBef>
              <a:spcPct val="0"/>
            </a:spcBef>
            <a:spcAft>
              <a:spcPct val="15000"/>
            </a:spcAft>
            <a:buChar char="•"/>
          </a:pPr>
          <a:r>
            <a:rPr lang="en-US" sz="1600" b="0" i="0" u="none" kern="1200" dirty="0"/>
            <a:t>Total number of files-1</a:t>
          </a:r>
          <a:endParaRPr lang="en-US" sz="1600" kern="1200" dirty="0"/>
        </a:p>
        <a:p>
          <a:pPr marL="171450" lvl="1" indent="-171450" algn="l" defTabSz="711200">
            <a:lnSpc>
              <a:spcPct val="90000"/>
            </a:lnSpc>
            <a:spcBef>
              <a:spcPct val="0"/>
            </a:spcBef>
            <a:spcAft>
              <a:spcPct val="15000"/>
            </a:spcAft>
            <a:buChar char="•"/>
          </a:pPr>
          <a:r>
            <a:rPr lang="en-US" sz="1600" b="0" i="0" u="none" kern="1200" dirty="0"/>
            <a:t>Total number of features-24</a:t>
          </a:r>
          <a:endParaRPr lang="en-US" sz="1600" kern="1200" dirty="0"/>
        </a:p>
        <a:p>
          <a:pPr marL="171450" lvl="1" indent="-171450" algn="l" defTabSz="711200">
            <a:lnSpc>
              <a:spcPct val="90000"/>
            </a:lnSpc>
            <a:spcBef>
              <a:spcPct val="0"/>
            </a:spcBef>
            <a:spcAft>
              <a:spcPct val="15000"/>
            </a:spcAft>
            <a:buChar char="•"/>
          </a:pPr>
          <a:r>
            <a:rPr lang="en-US" sz="1600" b="0" i="0" u="none" kern="1200" dirty="0"/>
            <a:t>Base format of the file-CSV</a:t>
          </a:r>
          <a:endParaRPr lang="en-US" sz="1600" kern="1200" dirty="0"/>
        </a:p>
        <a:p>
          <a:pPr marL="171450" lvl="1" indent="-171450" algn="l" defTabSz="711200">
            <a:lnSpc>
              <a:spcPct val="90000"/>
            </a:lnSpc>
            <a:spcBef>
              <a:spcPct val="0"/>
            </a:spcBef>
            <a:spcAft>
              <a:spcPct val="15000"/>
            </a:spcAft>
            <a:buChar char="•"/>
          </a:pPr>
          <a:r>
            <a:rPr lang="en-US" sz="1600" b="0" i="0" u="none" kern="1200" dirty="0"/>
            <a:t>Size of the data- 108 MB</a:t>
          </a:r>
          <a:endParaRPr lang="en-US" sz="1600" kern="1200" dirty="0"/>
        </a:p>
      </dsp:txBody>
      <dsp:txXfrm rot="-5400000">
        <a:off x="1751123" y="2300747"/>
        <a:ext cx="3914185" cy="146728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5F258-57EE-4AF4-AAEA-294FAFAF6C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5907B7-AB41-4649-AB8C-34979BD635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B6C267-C3B6-480D-A5D7-F16DB350BF9E}"/>
              </a:ext>
            </a:extLst>
          </p:cNvPr>
          <p:cNvSpPr>
            <a:spLocks noGrp="1"/>
          </p:cNvSpPr>
          <p:nvPr>
            <p:ph type="dt" sz="half" idx="10"/>
          </p:nvPr>
        </p:nvSpPr>
        <p:spPr/>
        <p:txBody>
          <a:bodyPr/>
          <a:lstStyle/>
          <a:p>
            <a:fld id="{D8CB18DF-C518-4875-898C-0BDFB2DEFF6D}" type="datetimeFigureOut">
              <a:rPr lang="en-US" smtClean="0"/>
              <a:t>9/12/2022</a:t>
            </a:fld>
            <a:endParaRPr lang="en-US" dirty="0"/>
          </a:p>
        </p:txBody>
      </p:sp>
      <p:sp>
        <p:nvSpPr>
          <p:cNvPr id="5" name="Footer Placeholder 4">
            <a:extLst>
              <a:ext uri="{FF2B5EF4-FFF2-40B4-BE49-F238E27FC236}">
                <a16:creationId xmlns:a16="http://schemas.microsoft.com/office/drawing/2014/main" id="{54200986-09A8-45E8-8EDD-62C68DD5756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4E810B-68D2-4158-8DEA-3850CFE371AF}"/>
              </a:ext>
            </a:extLst>
          </p:cNvPr>
          <p:cNvSpPr>
            <a:spLocks noGrp="1"/>
          </p:cNvSpPr>
          <p:nvPr>
            <p:ph type="sldNum" sz="quarter" idx="12"/>
          </p:nvPr>
        </p:nvSpPr>
        <p:spPr/>
        <p:txBody>
          <a:bodyPr/>
          <a:lstStyle/>
          <a:p>
            <a:fld id="{97A76B71-A58D-4399-8294-CC74933BA591}" type="slidenum">
              <a:rPr lang="en-US" smtClean="0"/>
              <a:t>‹#›</a:t>
            </a:fld>
            <a:endParaRPr lang="en-US" dirty="0"/>
          </a:p>
        </p:txBody>
      </p:sp>
    </p:spTree>
    <p:extLst>
      <p:ext uri="{BB962C8B-B14F-4D97-AF65-F5344CB8AC3E}">
        <p14:creationId xmlns:p14="http://schemas.microsoft.com/office/powerpoint/2010/main" val="1135877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4EF7D-7E5E-4172-B5A8-72891BD491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744233-3E60-4085-8945-DC3C6506CC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03005A-4646-46BE-A2F0-DF82EA9E4BD5}"/>
              </a:ext>
            </a:extLst>
          </p:cNvPr>
          <p:cNvSpPr>
            <a:spLocks noGrp="1"/>
          </p:cNvSpPr>
          <p:nvPr>
            <p:ph type="dt" sz="half" idx="10"/>
          </p:nvPr>
        </p:nvSpPr>
        <p:spPr/>
        <p:txBody>
          <a:bodyPr/>
          <a:lstStyle/>
          <a:p>
            <a:fld id="{D8CB18DF-C518-4875-898C-0BDFB2DEFF6D}" type="datetimeFigureOut">
              <a:rPr lang="en-US" smtClean="0"/>
              <a:t>9/12/2022</a:t>
            </a:fld>
            <a:endParaRPr lang="en-US" dirty="0"/>
          </a:p>
        </p:txBody>
      </p:sp>
      <p:sp>
        <p:nvSpPr>
          <p:cNvPr id="5" name="Footer Placeholder 4">
            <a:extLst>
              <a:ext uri="{FF2B5EF4-FFF2-40B4-BE49-F238E27FC236}">
                <a16:creationId xmlns:a16="http://schemas.microsoft.com/office/drawing/2014/main" id="{43BA820B-8A86-4A41-944A-1962312DE41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9876617-2AC2-47E0-B4F9-22AC7CB74A4F}"/>
              </a:ext>
            </a:extLst>
          </p:cNvPr>
          <p:cNvSpPr>
            <a:spLocks noGrp="1"/>
          </p:cNvSpPr>
          <p:nvPr>
            <p:ph type="sldNum" sz="quarter" idx="12"/>
          </p:nvPr>
        </p:nvSpPr>
        <p:spPr/>
        <p:txBody>
          <a:bodyPr/>
          <a:lstStyle/>
          <a:p>
            <a:fld id="{97A76B71-A58D-4399-8294-CC74933BA591}" type="slidenum">
              <a:rPr lang="en-US" smtClean="0"/>
              <a:t>‹#›</a:t>
            </a:fld>
            <a:endParaRPr lang="en-US" dirty="0"/>
          </a:p>
        </p:txBody>
      </p:sp>
    </p:spTree>
    <p:extLst>
      <p:ext uri="{BB962C8B-B14F-4D97-AF65-F5344CB8AC3E}">
        <p14:creationId xmlns:p14="http://schemas.microsoft.com/office/powerpoint/2010/main" val="2232160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7ABD8F-FAC4-437D-AB9E-8DF1C20BB4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A54BE6-7DD3-49C5-B467-086C9CB897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7BE30B-572F-43E4-9319-636C21CB15D8}"/>
              </a:ext>
            </a:extLst>
          </p:cNvPr>
          <p:cNvSpPr>
            <a:spLocks noGrp="1"/>
          </p:cNvSpPr>
          <p:nvPr>
            <p:ph type="dt" sz="half" idx="10"/>
          </p:nvPr>
        </p:nvSpPr>
        <p:spPr/>
        <p:txBody>
          <a:bodyPr/>
          <a:lstStyle/>
          <a:p>
            <a:fld id="{D8CB18DF-C518-4875-898C-0BDFB2DEFF6D}" type="datetimeFigureOut">
              <a:rPr lang="en-US" smtClean="0"/>
              <a:t>9/12/2022</a:t>
            </a:fld>
            <a:endParaRPr lang="en-US" dirty="0"/>
          </a:p>
        </p:txBody>
      </p:sp>
      <p:sp>
        <p:nvSpPr>
          <p:cNvPr id="5" name="Footer Placeholder 4">
            <a:extLst>
              <a:ext uri="{FF2B5EF4-FFF2-40B4-BE49-F238E27FC236}">
                <a16:creationId xmlns:a16="http://schemas.microsoft.com/office/drawing/2014/main" id="{989CA980-F539-46F6-832D-E54EABF4AC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C32874E-B993-4A55-B4A5-B5AB24936251}"/>
              </a:ext>
            </a:extLst>
          </p:cNvPr>
          <p:cNvSpPr>
            <a:spLocks noGrp="1"/>
          </p:cNvSpPr>
          <p:nvPr>
            <p:ph type="sldNum" sz="quarter" idx="12"/>
          </p:nvPr>
        </p:nvSpPr>
        <p:spPr/>
        <p:txBody>
          <a:bodyPr/>
          <a:lstStyle/>
          <a:p>
            <a:fld id="{97A76B71-A58D-4399-8294-CC74933BA591}" type="slidenum">
              <a:rPr lang="en-US" smtClean="0"/>
              <a:t>‹#›</a:t>
            </a:fld>
            <a:endParaRPr lang="en-US" dirty="0"/>
          </a:p>
        </p:txBody>
      </p:sp>
    </p:spTree>
    <p:extLst>
      <p:ext uri="{BB962C8B-B14F-4D97-AF65-F5344CB8AC3E}">
        <p14:creationId xmlns:p14="http://schemas.microsoft.com/office/powerpoint/2010/main" val="1652489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6A986-AFEE-4317-A244-C554873DAA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D32B6C-DCFC-464A-8C12-EFED66BAC5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111FEC-FD4B-4703-8CAB-8E85A77060CC}"/>
              </a:ext>
            </a:extLst>
          </p:cNvPr>
          <p:cNvSpPr>
            <a:spLocks noGrp="1"/>
          </p:cNvSpPr>
          <p:nvPr>
            <p:ph type="dt" sz="half" idx="10"/>
          </p:nvPr>
        </p:nvSpPr>
        <p:spPr/>
        <p:txBody>
          <a:bodyPr/>
          <a:lstStyle/>
          <a:p>
            <a:fld id="{D8CB18DF-C518-4875-898C-0BDFB2DEFF6D}" type="datetimeFigureOut">
              <a:rPr lang="en-US" smtClean="0"/>
              <a:t>9/12/2022</a:t>
            </a:fld>
            <a:endParaRPr lang="en-US" dirty="0"/>
          </a:p>
        </p:txBody>
      </p:sp>
      <p:sp>
        <p:nvSpPr>
          <p:cNvPr id="5" name="Footer Placeholder 4">
            <a:extLst>
              <a:ext uri="{FF2B5EF4-FFF2-40B4-BE49-F238E27FC236}">
                <a16:creationId xmlns:a16="http://schemas.microsoft.com/office/drawing/2014/main" id="{6D05E2AA-795A-4646-BEA1-35BE43371C2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45FF90-2449-4F8B-8A39-B8E4FA0BA590}"/>
              </a:ext>
            </a:extLst>
          </p:cNvPr>
          <p:cNvSpPr>
            <a:spLocks noGrp="1"/>
          </p:cNvSpPr>
          <p:nvPr>
            <p:ph type="sldNum" sz="quarter" idx="12"/>
          </p:nvPr>
        </p:nvSpPr>
        <p:spPr/>
        <p:txBody>
          <a:bodyPr/>
          <a:lstStyle/>
          <a:p>
            <a:fld id="{97A76B71-A58D-4399-8294-CC74933BA591}" type="slidenum">
              <a:rPr lang="en-US" smtClean="0"/>
              <a:t>‹#›</a:t>
            </a:fld>
            <a:endParaRPr lang="en-US" dirty="0"/>
          </a:p>
        </p:txBody>
      </p:sp>
    </p:spTree>
    <p:extLst>
      <p:ext uri="{BB962C8B-B14F-4D97-AF65-F5344CB8AC3E}">
        <p14:creationId xmlns:p14="http://schemas.microsoft.com/office/powerpoint/2010/main" val="1076461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4719A-C673-46A2-ACE5-10911A42B1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60EEE1-DCB3-4D84-924A-34E7E4415A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228FDC-0BCA-4818-89DE-1BB08049286B}"/>
              </a:ext>
            </a:extLst>
          </p:cNvPr>
          <p:cNvSpPr>
            <a:spLocks noGrp="1"/>
          </p:cNvSpPr>
          <p:nvPr>
            <p:ph type="dt" sz="half" idx="10"/>
          </p:nvPr>
        </p:nvSpPr>
        <p:spPr/>
        <p:txBody>
          <a:bodyPr/>
          <a:lstStyle/>
          <a:p>
            <a:fld id="{D8CB18DF-C518-4875-898C-0BDFB2DEFF6D}" type="datetimeFigureOut">
              <a:rPr lang="en-US" smtClean="0"/>
              <a:t>9/12/2022</a:t>
            </a:fld>
            <a:endParaRPr lang="en-US" dirty="0"/>
          </a:p>
        </p:txBody>
      </p:sp>
      <p:sp>
        <p:nvSpPr>
          <p:cNvPr id="5" name="Footer Placeholder 4">
            <a:extLst>
              <a:ext uri="{FF2B5EF4-FFF2-40B4-BE49-F238E27FC236}">
                <a16:creationId xmlns:a16="http://schemas.microsoft.com/office/drawing/2014/main" id="{A146C9DE-505C-40F2-BB43-FC7D51FCCC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DD1A1E-5918-4000-ACDF-7F483D946C3A}"/>
              </a:ext>
            </a:extLst>
          </p:cNvPr>
          <p:cNvSpPr>
            <a:spLocks noGrp="1"/>
          </p:cNvSpPr>
          <p:nvPr>
            <p:ph type="sldNum" sz="quarter" idx="12"/>
          </p:nvPr>
        </p:nvSpPr>
        <p:spPr/>
        <p:txBody>
          <a:bodyPr/>
          <a:lstStyle/>
          <a:p>
            <a:fld id="{97A76B71-A58D-4399-8294-CC74933BA591}" type="slidenum">
              <a:rPr lang="en-US" smtClean="0"/>
              <a:t>‹#›</a:t>
            </a:fld>
            <a:endParaRPr lang="en-US" dirty="0"/>
          </a:p>
        </p:txBody>
      </p:sp>
    </p:spTree>
    <p:extLst>
      <p:ext uri="{BB962C8B-B14F-4D97-AF65-F5344CB8AC3E}">
        <p14:creationId xmlns:p14="http://schemas.microsoft.com/office/powerpoint/2010/main" val="3161924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2646C-8FE5-46F8-A1B5-5535DE1EEA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AE8C04-0C38-4202-8AA9-1B1A2609FF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968EE1-40A9-4907-9BFA-2ABC7F0A41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C7023E-EC51-4909-91C3-5DC46D3623D5}"/>
              </a:ext>
            </a:extLst>
          </p:cNvPr>
          <p:cNvSpPr>
            <a:spLocks noGrp="1"/>
          </p:cNvSpPr>
          <p:nvPr>
            <p:ph type="dt" sz="half" idx="10"/>
          </p:nvPr>
        </p:nvSpPr>
        <p:spPr/>
        <p:txBody>
          <a:bodyPr/>
          <a:lstStyle/>
          <a:p>
            <a:fld id="{D8CB18DF-C518-4875-898C-0BDFB2DEFF6D}" type="datetimeFigureOut">
              <a:rPr lang="en-US" smtClean="0"/>
              <a:t>9/12/2022</a:t>
            </a:fld>
            <a:endParaRPr lang="en-US" dirty="0"/>
          </a:p>
        </p:txBody>
      </p:sp>
      <p:sp>
        <p:nvSpPr>
          <p:cNvPr id="6" name="Footer Placeholder 5">
            <a:extLst>
              <a:ext uri="{FF2B5EF4-FFF2-40B4-BE49-F238E27FC236}">
                <a16:creationId xmlns:a16="http://schemas.microsoft.com/office/drawing/2014/main" id="{30AA1E37-B636-4754-A101-4655EC320B8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1EAF62-3108-4CF2-B54F-71D7EF17E8EF}"/>
              </a:ext>
            </a:extLst>
          </p:cNvPr>
          <p:cNvSpPr>
            <a:spLocks noGrp="1"/>
          </p:cNvSpPr>
          <p:nvPr>
            <p:ph type="sldNum" sz="quarter" idx="12"/>
          </p:nvPr>
        </p:nvSpPr>
        <p:spPr/>
        <p:txBody>
          <a:bodyPr/>
          <a:lstStyle/>
          <a:p>
            <a:fld id="{97A76B71-A58D-4399-8294-CC74933BA591}" type="slidenum">
              <a:rPr lang="en-US" smtClean="0"/>
              <a:t>‹#›</a:t>
            </a:fld>
            <a:endParaRPr lang="en-US" dirty="0"/>
          </a:p>
        </p:txBody>
      </p:sp>
    </p:spTree>
    <p:extLst>
      <p:ext uri="{BB962C8B-B14F-4D97-AF65-F5344CB8AC3E}">
        <p14:creationId xmlns:p14="http://schemas.microsoft.com/office/powerpoint/2010/main" val="113974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2D091-A73B-4EA8-A4C5-79C998BDD2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263025-236D-4F4F-9EDB-1F8FF8D291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67A4F9-344F-45E8-B34D-3C6D279AF7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5745E2-94B2-469D-A493-7BDEC9BE10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BC48F4-ABD1-40EC-8FD9-5686F479A9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EA087D-94CF-43FF-9E0A-88933B1D7014}"/>
              </a:ext>
            </a:extLst>
          </p:cNvPr>
          <p:cNvSpPr>
            <a:spLocks noGrp="1"/>
          </p:cNvSpPr>
          <p:nvPr>
            <p:ph type="dt" sz="half" idx="10"/>
          </p:nvPr>
        </p:nvSpPr>
        <p:spPr/>
        <p:txBody>
          <a:bodyPr/>
          <a:lstStyle/>
          <a:p>
            <a:fld id="{D8CB18DF-C518-4875-898C-0BDFB2DEFF6D}" type="datetimeFigureOut">
              <a:rPr lang="en-US" smtClean="0"/>
              <a:t>9/12/2022</a:t>
            </a:fld>
            <a:endParaRPr lang="en-US" dirty="0"/>
          </a:p>
        </p:txBody>
      </p:sp>
      <p:sp>
        <p:nvSpPr>
          <p:cNvPr id="8" name="Footer Placeholder 7">
            <a:extLst>
              <a:ext uri="{FF2B5EF4-FFF2-40B4-BE49-F238E27FC236}">
                <a16:creationId xmlns:a16="http://schemas.microsoft.com/office/drawing/2014/main" id="{A9063AE3-17E4-416A-BEEC-3F5CC63F755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4D76DAD-ED2A-468F-9CE2-E918D76D4F58}"/>
              </a:ext>
            </a:extLst>
          </p:cNvPr>
          <p:cNvSpPr>
            <a:spLocks noGrp="1"/>
          </p:cNvSpPr>
          <p:nvPr>
            <p:ph type="sldNum" sz="quarter" idx="12"/>
          </p:nvPr>
        </p:nvSpPr>
        <p:spPr/>
        <p:txBody>
          <a:bodyPr/>
          <a:lstStyle/>
          <a:p>
            <a:fld id="{97A76B71-A58D-4399-8294-CC74933BA591}" type="slidenum">
              <a:rPr lang="en-US" smtClean="0"/>
              <a:t>‹#›</a:t>
            </a:fld>
            <a:endParaRPr lang="en-US" dirty="0"/>
          </a:p>
        </p:txBody>
      </p:sp>
    </p:spTree>
    <p:extLst>
      <p:ext uri="{BB962C8B-B14F-4D97-AF65-F5344CB8AC3E}">
        <p14:creationId xmlns:p14="http://schemas.microsoft.com/office/powerpoint/2010/main" val="2280882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4FD49-4D41-4080-A1EE-6613DA234E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4F227F-3FE8-4C76-A47E-0E139449FEB3}"/>
              </a:ext>
            </a:extLst>
          </p:cNvPr>
          <p:cNvSpPr>
            <a:spLocks noGrp="1"/>
          </p:cNvSpPr>
          <p:nvPr>
            <p:ph type="dt" sz="half" idx="10"/>
          </p:nvPr>
        </p:nvSpPr>
        <p:spPr/>
        <p:txBody>
          <a:bodyPr/>
          <a:lstStyle/>
          <a:p>
            <a:fld id="{D8CB18DF-C518-4875-898C-0BDFB2DEFF6D}" type="datetimeFigureOut">
              <a:rPr lang="en-US" smtClean="0"/>
              <a:t>9/12/2022</a:t>
            </a:fld>
            <a:endParaRPr lang="en-US" dirty="0"/>
          </a:p>
        </p:txBody>
      </p:sp>
      <p:sp>
        <p:nvSpPr>
          <p:cNvPr id="4" name="Footer Placeholder 3">
            <a:extLst>
              <a:ext uri="{FF2B5EF4-FFF2-40B4-BE49-F238E27FC236}">
                <a16:creationId xmlns:a16="http://schemas.microsoft.com/office/drawing/2014/main" id="{68EFC72B-A2F7-44D1-BB2A-A65479B3820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4F7D2D9-776F-4544-B15B-DE8ADFF0EE17}"/>
              </a:ext>
            </a:extLst>
          </p:cNvPr>
          <p:cNvSpPr>
            <a:spLocks noGrp="1"/>
          </p:cNvSpPr>
          <p:nvPr>
            <p:ph type="sldNum" sz="quarter" idx="12"/>
          </p:nvPr>
        </p:nvSpPr>
        <p:spPr/>
        <p:txBody>
          <a:bodyPr/>
          <a:lstStyle/>
          <a:p>
            <a:fld id="{97A76B71-A58D-4399-8294-CC74933BA591}" type="slidenum">
              <a:rPr lang="en-US" smtClean="0"/>
              <a:t>‹#›</a:t>
            </a:fld>
            <a:endParaRPr lang="en-US" dirty="0"/>
          </a:p>
        </p:txBody>
      </p:sp>
    </p:spTree>
    <p:extLst>
      <p:ext uri="{BB962C8B-B14F-4D97-AF65-F5344CB8AC3E}">
        <p14:creationId xmlns:p14="http://schemas.microsoft.com/office/powerpoint/2010/main" val="2967296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D51234-1762-4620-BFB8-85580F71207E}"/>
              </a:ext>
            </a:extLst>
          </p:cNvPr>
          <p:cNvSpPr>
            <a:spLocks noGrp="1"/>
          </p:cNvSpPr>
          <p:nvPr>
            <p:ph type="dt" sz="half" idx="10"/>
          </p:nvPr>
        </p:nvSpPr>
        <p:spPr/>
        <p:txBody>
          <a:bodyPr/>
          <a:lstStyle/>
          <a:p>
            <a:fld id="{D8CB18DF-C518-4875-898C-0BDFB2DEFF6D}" type="datetimeFigureOut">
              <a:rPr lang="en-US" smtClean="0"/>
              <a:t>9/12/2022</a:t>
            </a:fld>
            <a:endParaRPr lang="en-US" dirty="0"/>
          </a:p>
        </p:txBody>
      </p:sp>
      <p:sp>
        <p:nvSpPr>
          <p:cNvPr id="3" name="Footer Placeholder 2">
            <a:extLst>
              <a:ext uri="{FF2B5EF4-FFF2-40B4-BE49-F238E27FC236}">
                <a16:creationId xmlns:a16="http://schemas.microsoft.com/office/drawing/2014/main" id="{B9848E83-9089-4E0B-A5D7-93983F1A454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109EFED-3D18-4AF4-93A5-062ADE69F3C8}"/>
              </a:ext>
            </a:extLst>
          </p:cNvPr>
          <p:cNvSpPr>
            <a:spLocks noGrp="1"/>
          </p:cNvSpPr>
          <p:nvPr>
            <p:ph type="sldNum" sz="quarter" idx="12"/>
          </p:nvPr>
        </p:nvSpPr>
        <p:spPr/>
        <p:txBody>
          <a:bodyPr/>
          <a:lstStyle/>
          <a:p>
            <a:fld id="{97A76B71-A58D-4399-8294-CC74933BA591}" type="slidenum">
              <a:rPr lang="en-US" smtClean="0"/>
              <a:t>‹#›</a:t>
            </a:fld>
            <a:endParaRPr lang="en-US" dirty="0"/>
          </a:p>
        </p:txBody>
      </p:sp>
    </p:spTree>
    <p:extLst>
      <p:ext uri="{BB962C8B-B14F-4D97-AF65-F5344CB8AC3E}">
        <p14:creationId xmlns:p14="http://schemas.microsoft.com/office/powerpoint/2010/main" val="2145081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1F5A7-919F-4618-92FA-67BF7FE7F2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53659C-6D46-4C0F-8F37-003ECBFAD4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B51330-7BEE-42CC-B4B6-E557BBDF56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D8FB17-4A87-451D-AAD4-93323656F433}"/>
              </a:ext>
            </a:extLst>
          </p:cNvPr>
          <p:cNvSpPr>
            <a:spLocks noGrp="1"/>
          </p:cNvSpPr>
          <p:nvPr>
            <p:ph type="dt" sz="half" idx="10"/>
          </p:nvPr>
        </p:nvSpPr>
        <p:spPr/>
        <p:txBody>
          <a:bodyPr/>
          <a:lstStyle/>
          <a:p>
            <a:fld id="{D8CB18DF-C518-4875-898C-0BDFB2DEFF6D}" type="datetimeFigureOut">
              <a:rPr lang="en-US" smtClean="0"/>
              <a:t>9/12/2022</a:t>
            </a:fld>
            <a:endParaRPr lang="en-US" dirty="0"/>
          </a:p>
        </p:txBody>
      </p:sp>
      <p:sp>
        <p:nvSpPr>
          <p:cNvPr id="6" name="Footer Placeholder 5">
            <a:extLst>
              <a:ext uri="{FF2B5EF4-FFF2-40B4-BE49-F238E27FC236}">
                <a16:creationId xmlns:a16="http://schemas.microsoft.com/office/drawing/2014/main" id="{6584EAD1-1EDC-4B23-9EF3-3460DCCE156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8E465F3-5BD2-4BE5-897E-7735EE2D20E1}"/>
              </a:ext>
            </a:extLst>
          </p:cNvPr>
          <p:cNvSpPr>
            <a:spLocks noGrp="1"/>
          </p:cNvSpPr>
          <p:nvPr>
            <p:ph type="sldNum" sz="quarter" idx="12"/>
          </p:nvPr>
        </p:nvSpPr>
        <p:spPr/>
        <p:txBody>
          <a:bodyPr/>
          <a:lstStyle/>
          <a:p>
            <a:fld id="{97A76B71-A58D-4399-8294-CC74933BA591}" type="slidenum">
              <a:rPr lang="en-US" smtClean="0"/>
              <a:t>‹#›</a:t>
            </a:fld>
            <a:endParaRPr lang="en-US" dirty="0"/>
          </a:p>
        </p:txBody>
      </p:sp>
    </p:spTree>
    <p:extLst>
      <p:ext uri="{BB962C8B-B14F-4D97-AF65-F5344CB8AC3E}">
        <p14:creationId xmlns:p14="http://schemas.microsoft.com/office/powerpoint/2010/main" val="4233626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61503-9AE6-4ED2-903E-5F8676D3AB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67CB81-7A46-4891-91DD-24BD601314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B1DDB09-90C3-42B7-9260-2FD7EE0711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2AEBC0-5CE9-4D99-96CA-C0FA5F81AA58}"/>
              </a:ext>
            </a:extLst>
          </p:cNvPr>
          <p:cNvSpPr>
            <a:spLocks noGrp="1"/>
          </p:cNvSpPr>
          <p:nvPr>
            <p:ph type="dt" sz="half" idx="10"/>
          </p:nvPr>
        </p:nvSpPr>
        <p:spPr/>
        <p:txBody>
          <a:bodyPr/>
          <a:lstStyle/>
          <a:p>
            <a:fld id="{D8CB18DF-C518-4875-898C-0BDFB2DEFF6D}" type="datetimeFigureOut">
              <a:rPr lang="en-US" smtClean="0"/>
              <a:t>9/12/2022</a:t>
            </a:fld>
            <a:endParaRPr lang="en-US" dirty="0"/>
          </a:p>
        </p:txBody>
      </p:sp>
      <p:sp>
        <p:nvSpPr>
          <p:cNvPr id="6" name="Footer Placeholder 5">
            <a:extLst>
              <a:ext uri="{FF2B5EF4-FFF2-40B4-BE49-F238E27FC236}">
                <a16:creationId xmlns:a16="http://schemas.microsoft.com/office/drawing/2014/main" id="{E609AC6A-211E-4458-9542-F9142C412E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DF6069B-70B1-4D74-AF14-9BDBCE34DBFD}"/>
              </a:ext>
            </a:extLst>
          </p:cNvPr>
          <p:cNvSpPr>
            <a:spLocks noGrp="1"/>
          </p:cNvSpPr>
          <p:nvPr>
            <p:ph type="sldNum" sz="quarter" idx="12"/>
          </p:nvPr>
        </p:nvSpPr>
        <p:spPr/>
        <p:txBody>
          <a:bodyPr/>
          <a:lstStyle/>
          <a:p>
            <a:fld id="{97A76B71-A58D-4399-8294-CC74933BA591}" type="slidenum">
              <a:rPr lang="en-US" smtClean="0"/>
              <a:t>‹#›</a:t>
            </a:fld>
            <a:endParaRPr lang="en-US" dirty="0"/>
          </a:p>
        </p:txBody>
      </p:sp>
    </p:spTree>
    <p:extLst>
      <p:ext uri="{BB962C8B-B14F-4D97-AF65-F5344CB8AC3E}">
        <p14:creationId xmlns:p14="http://schemas.microsoft.com/office/powerpoint/2010/main" val="394665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208AD7-BA09-4E34-BD3F-74EC3C0B95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44E06B-3287-49F4-9A9D-65297162FD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B21D2-FED0-487E-ADBF-3BBF4DD734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CB18DF-C518-4875-898C-0BDFB2DEFF6D}" type="datetimeFigureOut">
              <a:rPr lang="en-US" smtClean="0"/>
              <a:t>9/12/2022</a:t>
            </a:fld>
            <a:endParaRPr lang="en-US" dirty="0"/>
          </a:p>
        </p:txBody>
      </p:sp>
      <p:sp>
        <p:nvSpPr>
          <p:cNvPr id="5" name="Footer Placeholder 4">
            <a:extLst>
              <a:ext uri="{FF2B5EF4-FFF2-40B4-BE49-F238E27FC236}">
                <a16:creationId xmlns:a16="http://schemas.microsoft.com/office/drawing/2014/main" id="{4F8E46D2-BAD7-46A7-97B0-6C77B60DC0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8A7C56A-7E2E-4B77-AC9A-62ED25B296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A76B71-A58D-4399-8294-CC74933BA591}" type="slidenum">
              <a:rPr lang="en-US" smtClean="0"/>
              <a:t>‹#›</a:t>
            </a:fld>
            <a:endParaRPr lang="en-US" dirty="0"/>
          </a:p>
        </p:txBody>
      </p:sp>
    </p:spTree>
    <p:extLst>
      <p:ext uri="{BB962C8B-B14F-4D97-AF65-F5344CB8AC3E}">
        <p14:creationId xmlns:p14="http://schemas.microsoft.com/office/powerpoint/2010/main" val="761751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2.jpe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B2C7F-4F88-4D09-8C41-7F4FD8531CEB}"/>
              </a:ext>
            </a:extLst>
          </p:cNvPr>
          <p:cNvSpPr>
            <a:spLocks noGrp="1"/>
          </p:cNvSpPr>
          <p:nvPr>
            <p:ph type="ctrTitle"/>
          </p:nvPr>
        </p:nvSpPr>
        <p:spPr>
          <a:xfrm>
            <a:off x="7464614" y="1783959"/>
            <a:ext cx="4087306" cy="2889114"/>
          </a:xfrm>
        </p:spPr>
        <p:txBody>
          <a:bodyPr anchor="b">
            <a:normAutofit/>
          </a:bodyPr>
          <a:lstStyle/>
          <a:p>
            <a:pPr algn="l"/>
            <a:r>
              <a:rPr lang="en-US" sz="3400" dirty="0">
                <a:latin typeface="Sagona Book" panose="02020503050505020204" pitchFamily="18" charset="0"/>
              </a:rPr>
              <a:t>Cross-selling recommendations for a credit union</a:t>
            </a:r>
          </a:p>
        </p:txBody>
      </p:sp>
      <p:sp>
        <p:nvSpPr>
          <p:cNvPr id="3" name="Subtitle 2">
            <a:extLst>
              <a:ext uri="{FF2B5EF4-FFF2-40B4-BE49-F238E27FC236}">
                <a16:creationId xmlns:a16="http://schemas.microsoft.com/office/drawing/2014/main" id="{97337E88-C9E2-4B52-8AED-D7A51C9DA19E}"/>
              </a:ext>
            </a:extLst>
          </p:cNvPr>
          <p:cNvSpPr>
            <a:spLocks noGrp="1"/>
          </p:cNvSpPr>
          <p:nvPr>
            <p:ph type="subTitle" idx="1"/>
          </p:nvPr>
        </p:nvSpPr>
        <p:spPr>
          <a:xfrm>
            <a:off x="7464612" y="4750893"/>
            <a:ext cx="4087305" cy="1147863"/>
          </a:xfrm>
        </p:spPr>
        <p:txBody>
          <a:bodyPr anchor="t">
            <a:normAutofit/>
          </a:bodyPr>
          <a:lstStyle/>
          <a:p>
            <a:pPr algn="l"/>
            <a:r>
              <a:rPr lang="en-US" sz="2000" b="1" dirty="0">
                <a:latin typeface="Goudy Old Style" panose="02020502050305020303" pitchFamily="18" charset="0"/>
              </a:rPr>
              <a:t>Internship Case Study by</a:t>
            </a:r>
          </a:p>
          <a:p>
            <a:pPr algn="l"/>
            <a:r>
              <a:rPr lang="en-US" sz="2000" b="1" dirty="0">
                <a:latin typeface="Goudy Old Style" panose="02020502050305020303" pitchFamily="18" charset="0"/>
              </a:rPr>
              <a:t>RAGHAVI GURURAJAN</a:t>
            </a:r>
          </a:p>
          <a:p>
            <a:pPr algn="l"/>
            <a:endParaRPr lang="en-US" sz="2000" dirty="0"/>
          </a:p>
        </p:txBody>
      </p:sp>
      <p:sp>
        <p:nvSpPr>
          <p:cNvPr id="101" name="Freeform: Shape 86">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descr="Graphical user interface&#10;&#10;Description automatically generated">
            <a:extLst>
              <a:ext uri="{FF2B5EF4-FFF2-40B4-BE49-F238E27FC236}">
                <a16:creationId xmlns:a16="http://schemas.microsoft.com/office/drawing/2014/main" id="{872D94BD-6B70-4EE1-A92E-DF8FE46536EE}"/>
              </a:ext>
            </a:extLst>
          </p:cNvPr>
          <p:cNvPicPr>
            <a:picLocks noChangeAspect="1"/>
          </p:cNvPicPr>
          <p:nvPr/>
        </p:nvPicPr>
        <p:blipFill rotWithShape="1">
          <a:blip r:embed="rId2">
            <a:extLst>
              <a:ext uri="{28A0092B-C50C-407E-A947-70E740481C1C}">
                <a14:useLocalDpi xmlns:a14="http://schemas.microsoft.com/office/drawing/2010/main" val="0"/>
              </a:ext>
            </a:extLst>
          </a:blip>
          <a:srcRect t="2426" r="-1"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58626042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59BDE3FF-3342-4B52-93A2-92DBC26C8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6133" y="854782"/>
            <a:ext cx="8161682" cy="4502106"/>
          </a:xfrm>
          <a:prstGeom prst="rect">
            <a:avLst/>
          </a:prstGeom>
        </p:spPr>
      </p:pic>
      <p:sp>
        <p:nvSpPr>
          <p:cNvPr id="5" name="TextBox 4">
            <a:extLst>
              <a:ext uri="{FF2B5EF4-FFF2-40B4-BE49-F238E27FC236}">
                <a16:creationId xmlns:a16="http://schemas.microsoft.com/office/drawing/2014/main" id="{0E13D289-9111-43A7-8BB7-5AD18DCE48E6}"/>
              </a:ext>
            </a:extLst>
          </p:cNvPr>
          <p:cNvSpPr txBox="1"/>
          <p:nvPr/>
        </p:nvSpPr>
        <p:spPr>
          <a:xfrm>
            <a:off x="3047172" y="6003218"/>
            <a:ext cx="6097656" cy="584775"/>
          </a:xfrm>
          <a:prstGeom prst="rect">
            <a:avLst/>
          </a:prstGeom>
          <a:noFill/>
        </p:spPr>
        <p:txBody>
          <a:bodyPr wrap="square">
            <a:spAutoFit/>
          </a:bodyPr>
          <a:lstStyle/>
          <a:p>
            <a:pPr algn="ctr"/>
            <a:r>
              <a:rPr lang="en-US" sz="1600" b="0" i="0" dirty="0">
                <a:effectLst/>
                <a:latin typeface="Times New Roman" panose="02020603050405020304" pitchFamily="18" charset="0"/>
                <a:cs typeface="Times New Roman" panose="02020603050405020304" pitchFamily="18" charset="0"/>
              </a:rPr>
              <a:t>The above graph infers that there is a greater number of customers in the individual '</a:t>
            </a:r>
            <a:r>
              <a:rPr lang="en-US" sz="1600" b="0" i="0" dirty="0" err="1">
                <a:effectLst/>
                <a:latin typeface="Times New Roman" panose="02020603050405020304" pitchFamily="18" charset="0"/>
                <a:cs typeface="Times New Roman" panose="02020603050405020304" pitchFamily="18" charset="0"/>
              </a:rPr>
              <a:t>Particulares</a:t>
            </a:r>
            <a:r>
              <a:rPr lang="en-US" sz="1600" b="0" i="0" dirty="0">
                <a:effectLst/>
                <a:latin typeface="Times New Roman" panose="02020603050405020304" pitchFamily="18" charset="0"/>
                <a:cs typeface="Times New Roman" panose="02020603050405020304" pitchFamily="18" charset="0"/>
              </a:rPr>
              <a:t>' segment.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8789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hart, bar chart&#10;&#10;Description automatically generated">
            <a:extLst>
              <a:ext uri="{FF2B5EF4-FFF2-40B4-BE49-F238E27FC236}">
                <a16:creationId xmlns:a16="http://schemas.microsoft.com/office/drawing/2014/main" id="{2298A104-E649-4B4E-B8C3-BDBFCB3404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6151" y="1380740"/>
            <a:ext cx="5065786" cy="4096520"/>
          </a:xfrm>
          <a:prstGeom prst="rect">
            <a:avLst/>
          </a:prstGeom>
        </p:spPr>
      </p:pic>
      <p:sp>
        <p:nvSpPr>
          <p:cNvPr id="6" name="TextBox 5">
            <a:extLst>
              <a:ext uri="{FF2B5EF4-FFF2-40B4-BE49-F238E27FC236}">
                <a16:creationId xmlns:a16="http://schemas.microsoft.com/office/drawing/2014/main" id="{7EF923B4-6E54-4B8F-B12A-3C7BD75285FB}"/>
              </a:ext>
            </a:extLst>
          </p:cNvPr>
          <p:cNvSpPr txBox="1"/>
          <p:nvPr/>
        </p:nvSpPr>
        <p:spPr>
          <a:xfrm>
            <a:off x="2077278" y="5585791"/>
            <a:ext cx="7901609" cy="369332"/>
          </a:xfrm>
          <a:prstGeom prst="rect">
            <a:avLst/>
          </a:prstGeom>
          <a:noFill/>
        </p:spPr>
        <p:txBody>
          <a:bodyPr wrap="square" rtlCol="0">
            <a:spAutoFit/>
          </a:bodyPr>
          <a:lstStyle/>
          <a:p>
            <a:pPr algn="ctr"/>
            <a:r>
              <a:rPr lang="en-US" b="0" i="0" dirty="0">
                <a:effectLst/>
                <a:latin typeface="Times New Roman" panose="02020603050405020304" pitchFamily="18" charset="0"/>
                <a:cs typeface="Times New Roman" panose="02020603050405020304" pitchFamily="18" charset="0"/>
              </a:rPr>
              <a:t>The above graph we infer that there are a greater number of female customers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679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0D2E039F-808E-4BD9-A7BF-2B0E86F12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2017" y="1452493"/>
            <a:ext cx="5994635" cy="4014029"/>
          </a:xfrm>
          <a:prstGeom prst="rect">
            <a:avLst/>
          </a:prstGeom>
        </p:spPr>
      </p:pic>
    </p:spTree>
    <p:extLst>
      <p:ext uri="{BB962C8B-B14F-4D97-AF65-F5344CB8AC3E}">
        <p14:creationId xmlns:p14="http://schemas.microsoft.com/office/powerpoint/2010/main" val="226473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E8E59EA-0242-4BD5-BA07-F137C4C23CDA}"/>
              </a:ext>
            </a:extLst>
          </p:cNvPr>
          <p:cNvSpPr txBox="1"/>
          <p:nvPr/>
        </p:nvSpPr>
        <p:spPr>
          <a:xfrm>
            <a:off x="841248" y="548640"/>
            <a:ext cx="3600860" cy="543153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u="sng" kern="1200" dirty="0">
                <a:solidFill>
                  <a:schemeClr val="tx1"/>
                </a:solidFill>
                <a:latin typeface="+mj-lt"/>
                <a:ea typeface="+mj-ea"/>
                <a:cs typeface="+mj-cs"/>
              </a:rPr>
              <a:t>Insights from the EDA</a:t>
            </a:r>
          </a:p>
        </p:txBody>
      </p:sp>
      <p:sp>
        <p:nvSpPr>
          <p:cNvPr id="14"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4">
            <a:extLst>
              <a:ext uri="{FF2B5EF4-FFF2-40B4-BE49-F238E27FC236}">
                <a16:creationId xmlns:a16="http://schemas.microsoft.com/office/drawing/2014/main" id="{CA6DF70B-D53D-4D39-8206-A92D613B32B3}"/>
              </a:ext>
            </a:extLst>
          </p:cNvPr>
          <p:cNvSpPr txBox="1"/>
          <p:nvPr/>
        </p:nvSpPr>
        <p:spPr>
          <a:xfrm>
            <a:off x="5126418" y="552091"/>
            <a:ext cx="6224335" cy="5431536"/>
          </a:xfrm>
          <a:prstGeom prst="rect">
            <a:avLst/>
          </a:prstGeom>
        </p:spPr>
        <p:txBody>
          <a:bodyPr vert="horz" lIns="91440" tIns="45720" rIns="91440" bIns="45720" rtlCol="0" anchor="ctr">
            <a:normAutofit/>
          </a:bodyPr>
          <a:lstStyle/>
          <a:p>
            <a:pPr>
              <a:lnSpc>
                <a:spcPct val="90000"/>
              </a:lnSpc>
            </a:pPr>
            <a:r>
              <a:rPr lang="en-US" sz="2000" b="1" i="1" dirty="0">
                <a:effectLst/>
                <a:latin typeface="Times New Roman" panose="02020603050405020304" pitchFamily="18" charset="0"/>
                <a:cs typeface="Times New Roman" panose="02020603050405020304" pitchFamily="18" charset="0"/>
              </a:rPr>
              <a:t>Final insights:</a:t>
            </a:r>
          </a:p>
          <a:p>
            <a:pPr>
              <a:lnSpc>
                <a:spcPct val="90000"/>
              </a:lnSpc>
            </a:pPr>
            <a:endParaRPr lang="en-US" sz="2000" b="0" i="0" dirty="0">
              <a:effectLst/>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q"/>
            </a:pPr>
            <a:r>
              <a:rPr lang="en-US" sz="1400" b="0" i="0" dirty="0">
                <a:effectLst/>
                <a:latin typeface="Times New Roman" panose="02020603050405020304" pitchFamily="18" charset="0"/>
                <a:cs typeface="Times New Roman" panose="02020603050405020304" pitchFamily="18" charset="0"/>
              </a:rPr>
              <a:t>Based on the Exploratory data analysis performed, the Data analysts at ABC company produced the following recommendations to help the Credit union increase its cross-selling amongst its customers.</a:t>
            </a:r>
          </a:p>
          <a:p>
            <a:pPr marL="400050" indent="-342900">
              <a:lnSpc>
                <a:spcPct val="150000"/>
              </a:lnSpc>
              <a:buFont typeface="Wingdings" panose="05000000000000000000" pitchFamily="2" charset="2"/>
              <a:buChar char="q"/>
            </a:pPr>
            <a:r>
              <a:rPr lang="en-US" sz="1400" b="0" i="0" dirty="0">
                <a:effectLst/>
                <a:latin typeface="Times New Roman" panose="02020603050405020304" pitchFamily="18" charset="0"/>
                <a:cs typeface="Times New Roman" panose="02020603050405020304" pitchFamily="18" charset="0"/>
              </a:rPr>
              <a:t>More attention can be provided to customers who have single accounts. Address their needs and increase the number of products they require by knowing their needs.</a:t>
            </a:r>
          </a:p>
          <a:p>
            <a:pPr marL="400050" indent="-342900">
              <a:lnSpc>
                <a:spcPct val="150000"/>
              </a:lnSpc>
              <a:buFont typeface="Wingdings" panose="05000000000000000000" pitchFamily="2" charset="2"/>
              <a:buChar char="q"/>
            </a:pPr>
            <a:r>
              <a:rPr lang="en-US" sz="1400" b="0" i="0" dirty="0">
                <a:effectLst/>
                <a:latin typeface="Times New Roman" panose="02020603050405020304" pitchFamily="18" charset="0"/>
                <a:cs typeface="Times New Roman" panose="02020603050405020304" pitchFamily="18" charset="0"/>
              </a:rPr>
              <a:t>Design ads that properly help the customers understand the new product launched/services so that XYZ Credit union can reach their customers at a better reach.</a:t>
            </a:r>
          </a:p>
          <a:p>
            <a:pPr marL="400050" indent="-342900">
              <a:lnSpc>
                <a:spcPct val="150000"/>
              </a:lnSpc>
              <a:buFont typeface="Wingdings" panose="05000000000000000000" pitchFamily="2" charset="2"/>
              <a:buChar char="q"/>
            </a:pPr>
            <a:r>
              <a:rPr lang="en-US" sz="1400" b="0" i="0" dirty="0">
                <a:effectLst/>
                <a:latin typeface="Times New Roman" panose="02020603050405020304" pitchFamily="18" charset="0"/>
                <a:cs typeface="Times New Roman" panose="02020603050405020304" pitchFamily="18" charset="0"/>
              </a:rPr>
              <a:t>Provide complimentary gifts/services to its existing/new customers because it attracts existing customers and helps in networking.</a:t>
            </a:r>
          </a:p>
          <a:p>
            <a:pPr marL="400050" indent="-342900">
              <a:lnSpc>
                <a:spcPct val="150000"/>
              </a:lnSpc>
              <a:buFont typeface="Wingdings" panose="05000000000000000000" pitchFamily="2" charset="2"/>
              <a:buChar char="q"/>
            </a:pPr>
            <a:r>
              <a:rPr lang="en-US" sz="1400" b="0" i="0" dirty="0">
                <a:effectLst/>
                <a:latin typeface="Times New Roman" panose="02020603050405020304" pitchFamily="18" charset="0"/>
                <a:cs typeface="Times New Roman" panose="02020603050405020304" pitchFamily="18" charset="0"/>
              </a:rPr>
              <a:t>Go back and forth into the most frequently used channels to join by the customers and design ads/ provide new services</a:t>
            </a:r>
          </a:p>
          <a:p>
            <a:pPr marL="285750"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92191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32">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594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69A56E48-8798-4209-8842-4C4ACE0743AA}"/>
              </a:ext>
            </a:extLst>
          </p:cNvPr>
          <p:cNvSpPr txBox="1"/>
          <p:nvPr/>
        </p:nvSpPr>
        <p:spPr>
          <a:xfrm>
            <a:off x="838201" y="624568"/>
            <a:ext cx="3351755" cy="541292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dirty="0">
                <a:solidFill>
                  <a:schemeClr val="bg1"/>
                </a:solidFill>
                <a:latin typeface="+mj-lt"/>
                <a:ea typeface="+mj-ea"/>
                <a:cs typeface="+mj-cs"/>
              </a:rPr>
              <a:t>Process in this Data Analysis</a:t>
            </a:r>
          </a:p>
        </p:txBody>
      </p:sp>
      <p:graphicFrame>
        <p:nvGraphicFramePr>
          <p:cNvPr id="2" name="Diagram 1">
            <a:extLst>
              <a:ext uri="{FF2B5EF4-FFF2-40B4-BE49-F238E27FC236}">
                <a16:creationId xmlns:a16="http://schemas.microsoft.com/office/drawing/2014/main" id="{D9461F9E-49F7-4D33-8F63-E73F68695FBC}"/>
              </a:ext>
            </a:extLst>
          </p:cNvPr>
          <p:cNvGraphicFramePr/>
          <p:nvPr>
            <p:extLst>
              <p:ext uri="{D42A27DB-BD31-4B8C-83A1-F6EECF244321}">
                <p14:modId xmlns:p14="http://schemas.microsoft.com/office/powerpoint/2010/main" val="2564805710"/>
              </p:ext>
            </p:extLst>
          </p:nvPr>
        </p:nvGraphicFramePr>
        <p:xfrm>
          <a:off x="5392455" y="623888"/>
          <a:ext cx="5961345" cy="541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2039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61">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63">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6" name="Group 65">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6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6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7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46" name="TextBox 9">
            <a:extLst>
              <a:ext uri="{FF2B5EF4-FFF2-40B4-BE49-F238E27FC236}">
                <a16:creationId xmlns:a16="http://schemas.microsoft.com/office/drawing/2014/main" id="{2981BC1F-CB12-49D0-AD04-F1AF69438D47}"/>
              </a:ext>
            </a:extLst>
          </p:cNvPr>
          <p:cNvSpPr txBox="1"/>
          <p:nvPr/>
        </p:nvSpPr>
        <p:spPr>
          <a:xfrm>
            <a:off x="6297233" y="518400"/>
            <a:ext cx="4771607" cy="583794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1700" b="1" i="0" u="sng" dirty="0">
              <a:solidFill>
                <a:schemeClr val="tx1">
                  <a:alpha val="80000"/>
                </a:schemeClr>
              </a:solidFill>
              <a:effectLst/>
            </a:endParaRPr>
          </a:p>
          <a:p>
            <a:pPr indent="-228600">
              <a:lnSpc>
                <a:spcPct val="90000"/>
              </a:lnSpc>
              <a:spcAft>
                <a:spcPts val="600"/>
              </a:spcAft>
              <a:buFont typeface="Arial" panose="020B0604020202020204" pitchFamily="34" charset="0"/>
              <a:buChar char="•"/>
            </a:pPr>
            <a:endParaRPr lang="en-US" sz="1700" b="1" i="0" u="sng" dirty="0">
              <a:solidFill>
                <a:schemeClr val="tx1">
                  <a:alpha val="80000"/>
                </a:schemeClr>
              </a:solidFill>
              <a:effectLst/>
            </a:endParaRPr>
          </a:p>
          <a:p>
            <a:pPr indent="-228600">
              <a:lnSpc>
                <a:spcPct val="90000"/>
              </a:lnSpc>
              <a:spcAft>
                <a:spcPts val="600"/>
              </a:spcAft>
              <a:buFont typeface="Arial" panose="020B0604020202020204" pitchFamily="34" charset="0"/>
              <a:buChar char="•"/>
            </a:pPr>
            <a:endParaRPr lang="en-US" sz="1700" b="1" u="sng" dirty="0">
              <a:solidFill>
                <a:schemeClr val="tx1">
                  <a:alpha val="80000"/>
                </a:schemeClr>
              </a:solidFill>
            </a:endParaRPr>
          </a:p>
          <a:p>
            <a:pPr indent="-228600">
              <a:lnSpc>
                <a:spcPct val="90000"/>
              </a:lnSpc>
              <a:spcAft>
                <a:spcPts val="600"/>
              </a:spcAft>
              <a:buFont typeface="Arial" panose="020B0604020202020204" pitchFamily="34" charset="0"/>
              <a:buChar char="•"/>
            </a:pPr>
            <a:endParaRPr lang="en-US" sz="1700" b="1" i="0" u="sng" dirty="0">
              <a:solidFill>
                <a:schemeClr val="tx1">
                  <a:alpha val="80000"/>
                </a:schemeClr>
              </a:solidFill>
              <a:effectLst/>
            </a:endParaRPr>
          </a:p>
          <a:p>
            <a:pPr indent="-228600">
              <a:lnSpc>
                <a:spcPct val="90000"/>
              </a:lnSpc>
              <a:spcAft>
                <a:spcPts val="600"/>
              </a:spcAft>
              <a:buFont typeface="Arial" panose="020B0604020202020204" pitchFamily="34" charset="0"/>
              <a:buChar char="•"/>
            </a:pPr>
            <a:r>
              <a:rPr lang="en-US" sz="1700" b="1" i="0" dirty="0">
                <a:solidFill>
                  <a:schemeClr val="tx1">
                    <a:alpha val="80000"/>
                  </a:schemeClr>
                </a:solidFill>
                <a:effectLst/>
              </a:rPr>
              <a:t>Problem Statement: </a:t>
            </a:r>
            <a:r>
              <a:rPr lang="en-US" sz="1700" b="0" i="0" dirty="0">
                <a:solidFill>
                  <a:schemeClr val="tx1">
                    <a:alpha val="80000"/>
                  </a:schemeClr>
                </a:solidFill>
                <a:effectLst/>
              </a:rPr>
              <a:t>Increasing cross-selling can take quite a lot of research and business understanding. The credit union is looking for the best strategy suggested by the Data analyst to excel in the cross-selling part of the business.</a:t>
            </a:r>
            <a:endParaRPr lang="en-US" sz="1700" dirty="0">
              <a:solidFill>
                <a:schemeClr val="tx1">
                  <a:alpha val="80000"/>
                </a:schemeClr>
              </a:solidFill>
            </a:endParaRPr>
          </a:p>
          <a:p>
            <a:pPr indent="-228600">
              <a:lnSpc>
                <a:spcPct val="90000"/>
              </a:lnSpc>
              <a:spcAft>
                <a:spcPts val="600"/>
              </a:spcAft>
              <a:buFont typeface="Arial" panose="020B0604020202020204" pitchFamily="34" charset="0"/>
              <a:buChar char="•"/>
            </a:pPr>
            <a:endParaRPr lang="en-US" sz="1700" b="1" i="0" dirty="0">
              <a:solidFill>
                <a:schemeClr val="tx1">
                  <a:alpha val="80000"/>
                </a:schemeClr>
              </a:solidFill>
              <a:effectLst/>
            </a:endParaRPr>
          </a:p>
          <a:p>
            <a:pPr indent="-228600">
              <a:lnSpc>
                <a:spcPct val="90000"/>
              </a:lnSpc>
              <a:spcAft>
                <a:spcPts val="600"/>
              </a:spcAft>
              <a:buFont typeface="Arial" panose="020B0604020202020204" pitchFamily="34" charset="0"/>
              <a:buChar char="•"/>
            </a:pPr>
            <a:r>
              <a:rPr lang="en-US" sz="1700" b="1" i="0" dirty="0">
                <a:solidFill>
                  <a:schemeClr val="tx1">
                    <a:alpha val="80000"/>
                  </a:schemeClr>
                </a:solidFill>
                <a:effectLst/>
              </a:rPr>
              <a:t>Business statement: </a:t>
            </a:r>
            <a:r>
              <a:rPr lang="en-US" sz="1700" b="0" i="0" dirty="0">
                <a:solidFill>
                  <a:schemeClr val="tx1">
                    <a:alpha val="80000"/>
                  </a:schemeClr>
                </a:solidFill>
                <a:effectLst/>
              </a:rPr>
              <a:t>ABC analytics company aims to perform Exploratory data analysis on the dataset provided and analyze the results. As a Data analyst intern, my job was to perform EDA on the credit union’s dataset and create visualizations to analyze the data. My job is to provide valuable insights to the company to increase effective cross-selling of banking products.</a:t>
            </a:r>
          </a:p>
          <a:p>
            <a:pPr indent="-228600">
              <a:lnSpc>
                <a:spcPct val="90000"/>
              </a:lnSpc>
              <a:spcAft>
                <a:spcPts val="600"/>
              </a:spcAft>
              <a:buFont typeface="Arial" panose="020B0604020202020204" pitchFamily="34" charset="0"/>
              <a:buChar char="•"/>
            </a:pPr>
            <a:endParaRPr lang="en-US" sz="1700" dirty="0">
              <a:solidFill>
                <a:schemeClr val="tx1">
                  <a:alpha val="80000"/>
                </a:schemeClr>
              </a:solidFill>
            </a:endParaRPr>
          </a:p>
          <a:p>
            <a:pPr marL="285750" indent="-228600">
              <a:lnSpc>
                <a:spcPct val="90000"/>
              </a:lnSpc>
              <a:spcAft>
                <a:spcPts val="600"/>
              </a:spcAft>
              <a:buFont typeface="Arial" panose="020B0604020202020204" pitchFamily="34" charset="0"/>
              <a:buChar char="•"/>
            </a:pPr>
            <a:endParaRPr lang="en-US" sz="1700" dirty="0">
              <a:solidFill>
                <a:schemeClr val="tx1">
                  <a:alpha val="80000"/>
                </a:schemeClr>
              </a:solidFill>
            </a:endParaRPr>
          </a:p>
          <a:p>
            <a:pPr marL="285750" indent="-228600">
              <a:lnSpc>
                <a:spcPct val="90000"/>
              </a:lnSpc>
              <a:spcAft>
                <a:spcPts val="600"/>
              </a:spcAft>
              <a:buFont typeface="Arial" panose="020B0604020202020204" pitchFamily="34" charset="0"/>
              <a:buChar char="•"/>
            </a:pPr>
            <a:endParaRPr lang="en-US" sz="1700" b="0" i="0" dirty="0">
              <a:solidFill>
                <a:schemeClr val="tx1">
                  <a:alpha val="80000"/>
                </a:schemeClr>
              </a:solidFill>
              <a:effectLst/>
            </a:endParaRPr>
          </a:p>
        </p:txBody>
      </p:sp>
      <p:cxnSp>
        <p:nvCxnSpPr>
          <p:cNvPr id="71" name="Straight Connector 7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C4B9726-7133-4BDC-8A45-C61B722A63C7}"/>
              </a:ext>
            </a:extLst>
          </p:cNvPr>
          <p:cNvSpPr txBox="1"/>
          <p:nvPr/>
        </p:nvSpPr>
        <p:spPr>
          <a:xfrm>
            <a:off x="-122206" y="2760859"/>
            <a:ext cx="5296279" cy="424732"/>
          </a:xfrm>
          <a:prstGeom prst="rect">
            <a:avLst/>
          </a:prstGeom>
          <a:noFill/>
        </p:spPr>
        <p:txBody>
          <a:bodyPr wrap="square">
            <a:spAutoFit/>
          </a:bodyPr>
          <a:lstStyle/>
          <a:p>
            <a:pPr algn="ctr">
              <a:lnSpc>
                <a:spcPct val="90000"/>
              </a:lnSpc>
              <a:spcAft>
                <a:spcPts val="600"/>
              </a:spcAft>
            </a:pPr>
            <a:r>
              <a:rPr lang="en-US" sz="2400" b="1" i="0" u="sng" dirty="0">
                <a:solidFill>
                  <a:schemeClr val="tx1">
                    <a:alpha val="80000"/>
                  </a:schemeClr>
                </a:solidFill>
                <a:effectLst/>
                <a:latin typeface="Times New Roman" panose="02020603050405020304" pitchFamily="18" charset="0"/>
                <a:cs typeface="Times New Roman" panose="02020603050405020304" pitchFamily="18" charset="0"/>
              </a:rPr>
              <a:t>Client Background</a:t>
            </a:r>
          </a:p>
        </p:txBody>
      </p:sp>
    </p:spTree>
    <p:extLst>
      <p:ext uri="{BB962C8B-B14F-4D97-AF65-F5344CB8AC3E}">
        <p14:creationId xmlns:p14="http://schemas.microsoft.com/office/powerpoint/2010/main" val="2002613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9">
            <a:extLst>
              <a:ext uri="{FF2B5EF4-FFF2-40B4-BE49-F238E27FC236}">
                <a16:creationId xmlns:a16="http://schemas.microsoft.com/office/drawing/2014/main" id="{964073BD-308C-C395-25B3-DB7BBE95C32B}"/>
              </a:ext>
            </a:extLst>
          </p:cNvPr>
          <p:cNvPicPr>
            <a:picLocks noChangeAspect="1"/>
          </p:cNvPicPr>
          <p:nvPr/>
        </p:nvPicPr>
        <p:blipFill rotWithShape="1">
          <a:blip r:embed="rId2">
            <a:alphaModFix amt="35000"/>
          </a:blip>
          <a:srcRect t="686" b="12105"/>
          <a:stretch/>
        </p:blipFill>
        <p:spPr>
          <a:xfrm>
            <a:off x="20" y="10"/>
            <a:ext cx="12191980" cy="6857990"/>
          </a:xfrm>
          <a:prstGeom prst="rect">
            <a:avLst/>
          </a:prstGeom>
        </p:spPr>
      </p:pic>
      <p:sp>
        <p:nvSpPr>
          <p:cNvPr id="3" name="TextBox 2">
            <a:extLst>
              <a:ext uri="{FF2B5EF4-FFF2-40B4-BE49-F238E27FC236}">
                <a16:creationId xmlns:a16="http://schemas.microsoft.com/office/drawing/2014/main" id="{3A1DCDF9-2767-474A-8422-B171C6209768}"/>
              </a:ext>
            </a:extLst>
          </p:cNvPr>
          <p:cNvSpPr txBox="1"/>
          <p:nvPr/>
        </p:nvSpPr>
        <p:spPr>
          <a:xfrm>
            <a:off x="401654" y="888763"/>
            <a:ext cx="3749711" cy="4903375"/>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3200" dirty="0">
                <a:solidFill>
                  <a:srgbClr val="FFFFFF"/>
                </a:solidFill>
                <a:highlight>
                  <a:srgbClr val="008080"/>
                </a:highlight>
                <a:latin typeface="Times New Roman" panose="02020603050405020304" pitchFamily="18" charset="0"/>
                <a:ea typeface="+mj-ea"/>
                <a:cs typeface="Times New Roman" panose="02020603050405020304" pitchFamily="18" charset="0"/>
              </a:rPr>
              <a:t>Data Exploration</a:t>
            </a:r>
          </a:p>
        </p:txBody>
      </p:sp>
      <p:cxnSp>
        <p:nvCxnSpPr>
          <p:cNvPr id="41" name="Straight Connector 4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29" name="TextBox 1">
            <a:extLst>
              <a:ext uri="{FF2B5EF4-FFF2-40B4-BE49-F238E27FC236}">
                <a16:creationId xmlns:a16="http://schemas.microsoft.com/office/drawing/2014/main" id="{4E3A3218-AE97-50D7-BF3D-461BECA66F90}"/>
              </a:ext>
            </a:extLst>
          </p:cNvPr>
          <p:cNvGraphicFramePr/>
          <p:nvPr>
            <p:extLst>
              <p:ext uri="{D42A27DB-BD31-4B8C-83A1-F6EECF244321}">
                <p14:modId xmlns:p14="http://schemas.microsoft.com/office/powerpoint/2010/main" val="2115264929"/>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7994562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9">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 name="Picture 2" descr="Chart&#10;&#10;Description automatically generated">
            <a:extLst>
              <a:ext uri="{FF2B5EF4-FFF2-40B4-BE49-F238E27FC236}">
                <a16:creationId xmlns:a16="http://schemas.microsoft.com/office/drawing/2014/main" id="{0DAD52FC-538F-4A32-A201-2FDE9EDDB6CA}"/>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1620" y="721624"/>
            <a:ext cx="6305711" cy="4776576"/>
          </a:xfrm>
          <a:prstGeom prst="rect">
            <a:avLst/>
          </a:prstGeom>
        </p:spPr>
      </p:pic>
      <p:sp>
        <p:nvSpPr>
          <p:cNvPr id="21" name="TextBox 20">
            <a:extLst>
              <a:ext uri="{FF2B5EF4-FFF2-40B4-BE49-F238E27FC236}">
                <a16:creationId xmlns:a16="http://schemas.microsoft.com/office/drawing/2014/main" id="{E8B8447C-B0AF-4C03-B2ED-549CB653468D}"/>
              </a:ext>
            </a:extLst>
          </p:cNvPr>
          <p:cNvSpPr txBox="1"/>
          <p:nvPr/>
        </p:nvSpPr>
        <p:spPr>
          <a:xfrm>
            <a:off x="3605419" y="6136376"/>
            <a:ext cx="6097656" cy="369332"/>
          </a:xfrm>
          <a:prstGeom prst="rect">
            <a:avLst/>
          </a:prstGeom>
          <a:noFill/>
        </p:spPr>
        <p:txBody>
          <a:bodyPr wrap="square">
            <a:spAutoFit/>
          </a:bodyPr>
          <a:lstStyle/>
          <a:p>
            <a:r>
              <a:rPr lang="en-US" b="0" i="0" dirty="0">
                <a:effectLst/>
                <a:latin typeface="-apple-system"/>
              </a:rPr>
              <a:t>We can see that there are outliers in the data frame</a:t>
            </a:r>
            <a:endParaRPr lang="en-US" dirty="0"/>
          </a:p>
        </p:txBody>
      </p:sp>
    </p:spTree>
    <p:extLst>
      <p:ext uri="{BB962C8B-B14F-4D97-AF65-F5344CB8AC3E}">
        <p14:creationId xmlns:p14="http://schemas.microsoft.com/office/powerpoint/2010/main" val="3874455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hart, bar chart&#10;&#10;Description automatically generated">
            <a:extLst>
              <a:ext uri="{FF2B5EF4-FFF2-40B4-BE49-F238E27FC236}">
                <a16:creationId xmlns:a16="http://schemas.microsoft.com/office/drawing/2014/main" id="{F8ED1F01-34FE-4945-A867-1BEAF3466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2209" y="988935"/>
            <a:ext cx="8408504" cy="4476169"/>
          </a:xfrm>
          <a:prstGeom prst="rect">
            <a:avLst/>
          </a:prstGeom>
        </p:spPr>
      </p:pic>
      <p:sp>
        <p:nvSpPr>
          <p:cNvPr id="5" name="TextBox 4">
            <a:extLst>
              <a:ext uri="{FF2B5EF4-FFF2-40B4-BE49-F238E27FC236}">
                <a16:creationId xmlns:a16="http://schemas.microsoft.com/office/drawing/2014/main" id="{B25711B9-1773-4501-A8EB-40CFE1969A0C}"/>
              </a:ext>
            </a:extLst>
          </p:cNvPr>
          <p:cNvSpPr txBox="1"/>
          <p:nvPr/>
        </p:nvSpPr>
        <p:spPr>
          <a:xfrm>
            <a:off x="1272209" y="5913783"/>
            <a:ext cx="8408504" cy="584775"/>
          </a:xfrm>
          <a:prstGeom prst="rect">
            <a:avLst/>
          </a:prstGeom>
          <a:noFill/>
        </p:spPr>
        <p:txBody>
          <a:bodyPr wrap="square" rtlCol="0">
            <a:spAutoFit/>
          </a:bodyPr>
          <a:lstStyle/>
          <a:p>
            <a:pPr algn="ctr"/>
            <a:r>
              <a:rPr lang="en-US" sz="1600" b="0" i="0" dirty="0">
                <a:effectLst/>
                <a:latin typeface="Times New Roman" panose="02020603050405020304" pitchFamily="18" charset="0"/>
                <a:cs typeface="Times New Roman" panose="02020603050405020304" pitchFamily="18" charset="0"/>
              </a:rPr>
              <a:t>From the above graph, we can infer that there is a greater number of inactive customers than active customers.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8482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Chart&#10;&#10;Description automatically generated with medium confidence">
            <a:extLst>
              <a:ext uri="{FF2B5EF4-FFF2-40B4-BE49-F238E27FC236}">
                <a16:creationId xmlns:a16="http://schemas.microsoft.com/office/drawing/2014/main" id="{698B5A28-04C4-4001-8286-3C0463ED4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3986" y="812291"/>
            <a:ext cx="7644027" cy="4900310"/>
          </a:xfrm>
          <a:prstGeom prst="rect">
            <a:avLst/>
          </a:prstGeom>
        </p:spPr>
      </p:pic>
      <p:sp>
        <p:nvSpPr>
          <p:cNvPr id="9" name="TextBox 8">
            <a:extLst>
              <a:ext uri="{FF2B5EF4-FFF2-40B4-BE49-F238E27FC236}">
                <a16:creationId xmlns:a16="http://schemas.microsoft.com/office/drawing/2014/main" id="{7F66FE3A-E6C8-4528-B996-082B5A56D8B6}"/>
              </a:ext>
            </a:extLst>
          </p:cNvPr>
          <p:cNvSpPr txBox="1"/>
          <p:nvPr/>
        </p:nvSpPr>
        <p:spPr>
          <a:xfrm>
            <a:off x="3045648" y="5962135"/>
            <a:ext cx="6396526" cy="584775"/>
          </a:xfrm>
          <a:prstGeom prst="rect">
            <a:avLst/>
          </a:prstGeom>
          <a:noFill/>
        </p:spPr>
        <p:txBody>
          <a:bodyPr wrap="square">
            <a:spAutoFit/>
          </a:bodyPr>
          <a:lstStyle/>
          <a:p>
            <a:pPr algn="ctr"/>
            <a:r>
              <a:rPr lang="en-US" sz="1600" b="0" i="0" dirty="0">
                <a:effectLst/>
                <a:latin typeface="Times New Roman" panose="02020603050405020304" pitchFamily="18" charset="0"/>
                <a:cs typeface="Times New Roman" panose="02020603050405020304" pitchFamily="18" charset="0"/>
              </a:rPr>
              <a:t>From the above graph, we can infer that KHA, KFE, and KFC were the most frequently used channels by customers to join.</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5695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FD02BE30-0F2E-443E-9299-CE5ED90D81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6452" y="643466"/>
            <a:ext cx="6039096" cy="5571067"/>
          </a:xfrm>
          <a:prstGeom prst="rect">
            <a:avLst/>
          </a:prstGeom>
        </p:spPr>
      </p:pic>
    </p:spTree>
    <p:extLst>
      <p:ext uri="{BB962C8B-B14F-4D97-AF65-F5344CB8AC3E}">
        <p14:creationId xmlns:p14="http://schemas.microsoft.com/office/powerpoint/2010/main" val="2955418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hart, bar chart&#10;&#10;Description automatically generated">
            <a:extLst>
              <a:ext uri="{FF2B5EF4-FFF2-40B4-BE49-F238E27FC236}">
                <a16:creationId xmlns:a16="http://schemas.microsoft.com/office/drawing/2014/main" id="{06A32A2E-2F86-4CDE-B967-57533DB62D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2939" y="812432"/>
            <a:ext cx="6226121" cy="4918637"/>
          </a:xfrm>
          <a:prstGeom prst="rect">
            <a:avLst/>
          </a:prstGeom>
        </p:spPr>
      </p:pic>
      <p:sp>
        <p:nvSpPr>
          <p:cNvPr id="5" name="TextBox 4">
            <a:extLst>
              <a:ext uri="{FF2B5EF4-FFF2-40B4-BE49-F238E27FC236}">
                <a16:creationId xmlns:a16="http://schemas.microsoft.com/office/drawing/2014/main" id="{D0829FF0-A32C-4A89-8FBE-142FBD1323FC}"/>
              </a:ext>
            </a:extLst>
          </p:cNvPr>
          <p:cNvSpPr txBox="1"/>
          <p:nvPr/>
        </p:nvSpPr>
        <p:spPr>
          <a:xfrm>
            <a:off x="3452190" y="6045568"/>
            <a:ext cx="5840897"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There were very few customers who no multiple accounts</a:t>
            </a:r>
          </a:p>
        </p:txBody>
      </p:sp>
    </p:spTree>
    <p:extLst>
      <p:ext uri="{BB962C8B-B14F-4D97-AF65-F5344CB8AC3E}">
        <p14:creationId xmlns:p14="http://schemas.microsoft.com/office/powerpoint/2010/main" val="3234155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528</TotalTime>
  <Words>447</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-apple-system</vt:lpstr>
      <vt:lpstr>Arial</vt:lpstr>
      <vt:lpstr>Calibri</vt:lpstr>
      <vt:lpstr>Calibri Light</vt:lpstr>
      <vt:lpstr>Goudy Old Style</vt:lpstr>
      <vt:lpstr>Sagona Book</vt:lpstr>
      <vt:lpstr>Times New Roman</vt:lpstr>
      <vt:lpstr>Wingdings</vt:lpstr>
      <vt:lpstr>Office Theme</vt:lpstr>
      <vt:lpstr>Cross-selling recommendations for a credit union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Krishnamoorthy, Guruprasad</dc:creator>
  <cp:lastModifiedBy>Krishnamoorthy, Guruprasad</cp:lastModifiedBy>
  <cp:revision>32</cp:revision>
  <dcterms:created xsi:type="dcterms:W3CDTF">2022-07-16T13:35:33Z</dcterms:created>
  <dcterms:modified xsi:type="dcterms:W3CDTF">2022-09-12T20:37:56Z</dcterms:modified>
</cp:coreProperties>
</file>