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C5D-C2F7-5B39-B3D7-B15F335E3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299FB-38BD-DEB0-9AE1-3000AA0F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F924-4927-7D9C-EA72-D2545CF9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AE53-B448-29D5-F0CB-3F718794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E156-8A19-4AB7-AA2D-5997175E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3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1600-5D46-C52B-7596-40055E5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66240-E048-3442-2F02-7A69CBA3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59F8-588B-F914-BF50-71F29D21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EADE-7DF5-AEA8-5017-4C03EE0F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8FFE-54AB-F652-1A16-C502FE42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8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78AC0-52A9-8475-3DED-2BCDFA29F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DA4C-17FB-55E1-4B13-05C80CBA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E025-DE81-E1C1-0B3E-37D669A0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E8A6-B04F-F242-5DAD-C9C44492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38B7-BAB7-86C3-D6D6-449AA86D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5796-7365-58D2-404D-AE02C82A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5B72-BF3D-A68A-8D81-D546D75E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7735-F113-BAC1-E57C-1CD42FFF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D8D2-0DBF-C091-79DD-0459571C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78F1-8903-24C3-9CE2-8899A59C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8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DFDA-4CE7-357E-FF02-AF2820FA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A416-B463-B174-BC0E-74247CB9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8F32-DA5F-E6F1-1F3D-38C0F21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512E-6105-CB96-FC1A-F010B01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5B0D-FA5A-9EAC-768B-6BECA6E0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9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9676-1763-A6C6-C0D2-D449049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5130-2277-3AF3-8EF5-0EBD921E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8A2-C393-F066-2393-77397838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1B0F-7719-DF80-2B67-3C938F73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5478A-E724-D99D-5870-8EB39516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BF13-A05D-D27F-E937-30DD08F3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6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E711-D2D9-DEC2-ADD4-6EB292AE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AEF69-A921-0C7C-8BFF-C05B90AE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45070-F0ED-DCC3-4BC6-0EED9AD5A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AB27C-10CB-7182-91E6-7233EC65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8018E-7022-6634-E5DE-77B6CDC90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3B977-6E47-6086-9424-34209756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647C3-9A10-517B-AEC2-56D655C1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56337-380F-A974-B4BF-9DF829C1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FB83-38B1-05BB-D467-AF0BCA4C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46FF2-C27A-40C7-78C3-EDF795BE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22506-7710-D3B7-70A1-64C1CCA4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BBB2-D7FD-E6F4-7468-B9228DCE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2B9FD-51D6-D625-8949-2840A561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50654-9DD3-D3DD-88B7-D4D2833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F6745-A358-18D6-FAC3-DF1D8D1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6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39FD-51D9-1E14-B8C3-57488CDB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AA1-8AE8-30A1-B343-B472076B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7F94-DFD3-B6D1-834C-6E933B2A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3ED28-24FE-1466-C7D0-B51CC31E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B76F-763A-2C27-DA9C-D735F89B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CF88-0EE3-171F-5108-A9041A3D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55F4-6013-F840-FDCA-24BFB617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728A-32DB-671A-CC2A-72D95E1B8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DBF55-A4E0-4B0B-E937-2B3F76746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F09D-B7C8-B3DB-82DC-0D1BA2B4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9A7D-8438-7204-166F-B5282728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1653C-3AE1-E897-0A1C-04617FEB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1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392CE-53EE-15EC-7D0E-2A9ADACB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E5BB-13C4-18A7-34F9-3F6004B9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8A78-9EF8-76DA-3908-916AB0DC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8D29-FC73-4CA2-A461-05F2F96E8C7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9EB2-36B1-A93F-D877-DB26080D2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9B81-13AC-E6A7-B04E-2EF545B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185083-CB8A-AC89-1C11-19319B51B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20465" cy="679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46274-E0A4-4C32-5BA3-EAECED3D6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8613" y="3978729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Spotify Trend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AF6E9-0B51-E837-D777-D47B104C55AB}"/>
              </a:ext>
            </a:extLst>
          </p:cNvPr>
          <p:cNvSpPr txBox="1"/>
          <p:nvPr/>
        </p:nvSpPr>
        <p:spPr>
          <a:xfrm>
            <a:off x="214604" y="122339"/>
            <a:ext cx="2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CAPSTONE PROJECT</a:t>
            </a:r>
          </a:p>
          <a:p>
            <a:r>
              <a:rPr lang="en-IN" dirty="0">
                <a:solidFill>
                  <a:schemeClr val="bg1"/>
                </a:solidFill>
              </a:rPr>
              <a:t>BY RAGHAVI NIRANJANI E</a:t>
            </a:r>
          </a:p>
        </p:txBody>
      </p:sp>
    </p:spTree>
    <p:extLst>
      <p:ext uri="{BB962C8B-B14F-4D97-AF65-F5344CB8AC3E}">
        <p14:creationId xmlns:p14="http://schemas.microsoft.com/office/powerpoint/2010/main" val="384708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59D9-B46A-C249-FA95-2FBA8EFD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9" b="97183" l="9907" r="89990">
                        <a14:foregroundMark x1="27451" y1="88263" x2="27451" y2="88263"/>
                        <a14:foregroundMark x1="28586" y1="97183" x2="28586" y2="97183"/>
                        <a14:foregroundMark x1="47059" y1="97027" x2="47059" y2="97027"/>
                        <a14:foregroundMark x1="69040" y1="16588" x2="69040" y2="16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50" y="808485"/>
            <a:ext cx="7384420" cy="48696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ECF150-1CF4-A4E5-FD2C-81B64BD6E6B6}"/>
              </a:ext>
            </a:extLst>
          </p:cNvPr>
          <p:cNvSpPr/>
          <p:nvPr/>
        </p:nvSpPr>
        <p:spPr>
          <a:xfrm>
            <a:off x="8032124" y="1746619"/>
            <a:ext cx="2985795" cy="2648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5A63F-472C-84F6-1D06-33E6C96B97C9}"/>
              </a:ext>
            </a:extLst>
          </p:cNvPr>
          <p:cNvSpPr txBox="1"/>
          <p:nvPr/>
        </p:nvSpPr>
        <p:spPr>
          <a:xfrm>
            <a:off x="8769241" y="2549814"/>
            <a:ext cx="184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 Sheeran’s “Shape of You” has over 4 billion streams!!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095019-40DE-2321-7A10-CFC9F8F5EC11}"/>
              </a:ext>
            </a:extLst>
          </p:cNvPr>
          <p:cNvSpPr txBox="1">
            <a:spLocks/>
          </p:cNvSpPr>
          <p:nvPr/>
        </p:nvSpPr>
        <p:spPr>
          <a:xfrm>
            <a:off x="1324946" y="478834"/>
            <a:ext cx="908646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1F5B2F"/>
                </a:solidFill>
              </a:rPr>
              <a:t>Most Popular Songs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92A820-A9BA-D474-4571-8DBE7E32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" y="79139"/>
            <a:ext cx="75597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D5AC06-1AA9-BE2F-4936-7C6F87B80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1F5B2F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BF42E-34CC-9AE6-C1B5-2F9ABAB57780}"/>
              </a:ext>
            </a:extLst>
          </p:cNvPr>
          <p:cNvSpPr txBox="1"/>
          <p:nvPr/>
        </p:nvSpPr>
        <p:spPr>
          <a:xfrm>
            <a:off x="1808583" y="2390484"/>
            <a:ext cx="8996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Decreasing in streaming over year from 2018 to 2019 shows various reasons -  decreasing user base, shifting user behaviour, content availability.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Artist like Drake showed consistently in streaming and track. This will help other artist to know their strength and weakness and improve performance ranking and fan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Knowing top songs helps to know the user’s preferences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5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92EA-3DCB-903C-8051-F6AA8C4C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F5B2F"/>
                </a:solidFill>
              </a:rPr>
              <a:t>Recommendation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5A92B-EEF4-91DC-4464-FEC6D9124DF0}"/>
              </a:ext>
            </a:extLst>
          </p:cNvPr>
          <p:cNvSpPr txBox="1"/>
          <p:nvPr/>
        </p:nvSpPr>
        <p:spPr>
          <a:xfrm>
            <a:off x="1436914" y="1791478"/>
            <a:ext cx="8220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Targeted Online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Influencer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Playlist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Collaborations with Artists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Audio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Targeted Email Marketing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Cross-Promotion with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Continuously analysing the performance of advertisement campaign and making adjustment is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0EE9D6-B894-03D1-F055-9E2C3D10D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82" y="2277090"/>
            <a:ext cx="10157926" cy="37784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Spotify – Most audio streaming platform in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Transform Spotify raw data into interactive visualization.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recommend marketing strategy focusing on advertising to stay competitive in music industry.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Spotify data could be useful for a myriad of business purposes, particularly in </a:t>
            </a:r>
            <a:r>
              <a:rPr lang="en-IN" dirty="0" err="1"/>
              <a:t>adverstising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dataset contained  for 3 years (2017 to 2019) – Date, popularity, artist, country, Position, Streams.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8BD79-85A4-C75D-CD53-B2DD6930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" y="80421"/>
            <a:ext cx="1639966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F775-578B-F5A9-340B-9E346EDBF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1984"/>
            <a:ext cx="5181600" cy="288316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Problem: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To analyze the Spotify trends and create data visualizations using tableau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986E-94D6-6B21-2CD0-EDC1763F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036" y="2341984"/>
            <a:ext cx="5181600" cy="288316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N" sz="4400" dirty="0">
                <a:solidFill>
                  <a:schemeClr val="bg1"/>
                </a:solidFill>
              </a:rPr>
              <a:t>Business Task: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To suggest recommendation on advertisement technique to stay competitive in industry.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2908D-9327-F849-1671-3BE8DE53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1" y="158132"/>
            <a:ext cx="1637620" cy="16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C72A-1B41-4CD1-1132-D6412EF8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518" y="450808"/>
            <a:ext cx="10515600" cy="1325563"/>
          </a:xfrm>
        </p:spPr>
        <p:txBody>
          <a:bodyPr/>
          <a:lstStyle/>
          <a:p>
            <a:r>
              <a:rPr lang="en-IN" dirty="0"/>
              <a:t>Business Questions???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D22C4-D863-2653-4122-EF1C1FF0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9" y="136405"/>
            <a:ext cx="1639966" cy="1639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331119-3978-7383-B115-88619B8CE488}"/>
              </a:ext>
            </a:extLst>
          </p:cNvPr>
          <p:cNvSpPr txBox="1"/>
          <p:nvPr/>
        </p:nvSpPr>
        <p:spPr>
          <a:xfrm>
            <a:off x="1632857" y="2435290"/>
            <a:ext cx="935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How can we streamline the process for selecting songs for advertisement??</a:t>
            </a:r>
          </a:p>
          <a:p>
            <a:endParaRPr lang="en-IN" sz="2400" dirty="0"/>
          </a:p>
          <a:p>
            <a:r>
              <a:rPr lang="en-IN" sz="2400" dirty="0"/>
              <a:t>2.   How can artist better understand their popularity in different regions</a:t>
            </a:r>
          </a:p>
          <a:p>
            <a:r>
              <a:rPr lang="en-IN" sz="2400" dirty="0"/>
              <a:t>      across the globe using </a:t>
            </a:r>
            <a:r>
              <a:rPr lang="en-IN" sz="2400" dirty="0" err="1"/>
              <a:t>spotify</a:t>
            </a:r>
            <a:r>
              <a:rPr lang="en-IN" sz="2400" dirty="0"/>
              <a:t> data??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AutoNum type="arabicPeriod" startAt="3"/>
            </a:pPr>
            <a:r>
              <a:rPr lang="en-IN" sz="2400" dirty="0"/>
              <a:t>How can both parties use stream trends to discern whether a song is</a:t>
            </a:r>
          </a:p>
          <a:p>
            <a:r>
              <a:rPr lang="en-IN" sz="2400" dirty="0"/>
              <a:t>       still popular??</a:t>
            </a:r>
          </a:p>
        </p:txBody>
      </p:sp>
    </p:spTree>
    <p:extLst>
      <p:ext uri="{BB962C8B-B14F-4D97-AF65-F5344CB8AC3E}">
        <p14:creationId xmlns:p14="http://schemas.microsoft.com/office/powerpoint/2010/main" val="17307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D2D-BB20-5530-7574-A91BAE69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987425"/>
            <a:ext cx="5145377" cy="16002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METHODOLOGY: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5FD6-D069-6921-7ED6-A5880E48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589212"/>
            <a:ext cx="5148552" cy="381158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IN" sz="2600" dirty="0"/>
              <a:t>Data Cleaning and Manipulation</a:t>
            </a:r>
          </a:p>
          <a:p>
            <a:endParaRPr lang="en-IN" sz="2600" dirty="0"/>
          </a:p>
          <a:p>
            <a:r>
              <a:rPr lang="en-IN" sz="2600" dirty="0"/>
              <a:t>2. Data Analysis </a:t>
            </a:r>
          </a:p>
          <a:p>
            <a:endParaRPr lang="en-IN" sz="2600" dirty="0"/>
          </a:p>
          <a:p>
            <a:r>
              <a:rPr lang="en-IN" sz="2600" dirty="0"/>
              <a:t>3. Data </a:t>
            </a:r>
            <a:r>
              <a:rPr lang="en-IN" sz="2600" dirty="0" err="1"/>
              <a:t>Visulaization</a:t>
            </a:r>
            <a:r>
              <a:rPr lang="en-IN" sz="2600" dirty="0"/>
              <a:t> - Tableau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FCE43D-551E-4E10-0A84-407DD948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90" y="1474237"/>
            <a:ext cx="5937837" cy="3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08D3CC-B95B-9527-3043-5F965ABF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8" y="50722"/>
            <a:ext cx="947501" cy="947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62685-FC53-BF23-62A3-58749BFB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338" y="365125"/>
            <a:ext cx="9086461" cy="1325563"/>
          </a:xfrm>
        </p:spPr>
        <p:txBody>
          <a:bodyPr/>
          <a:lstStyle/>
          <a:p>
            <a:r>
              <a:rPr lang="en-IN" b="1" dirty="0">
                <a:solidFill>
                  <a:srgbClr val="1F5B2F"/>
                </a:solidFill>
              </a:rPr>
              <a:t>Popularity over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C36AB-9447-DA31-D1B1-004B3718B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319"/>
            <a:ext cx="2072820" cy="153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31C69-76C4-8E88-E866-FDC72970C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86" y="1991319"/>
            <a:ext cx="1844200" cy="1508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0C7C6F-DEE5-DFBD-9383-4EE21863A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2" y="1844894"/>
            <a:ext cx="6214706" cy="3356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3B5C36-CD89-C80D-E7B1-CB97A08E2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2" y="5425024"/>
            <a:ext cx="1501270" cy="6172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24E3D75-F833-560D-BEA1-2E728796E8BB}"/>
              </a:ext>
            </a:extLst>
          </p:cNvPr>
          <p:cNvSpPr/>
          <p:nvPr/>
        </p:nvSpPr>
        <p:spPr>
          <a:xfrm>
            <a:off x="1418122" y="3899860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8A9C1-0B11-5B8E-EDE2-66CDC1D6CC5D}"/>
              </a:ext>
            </a:extLst>
          </p:cNvPr>
          <p:cNvSpPr txBox="1"/>
          <p:nvPr/>
        </p:nvSpPr>
        <p:spPr>
          <a:xfrm>
            <a:off x="1884652" y="4587070"/>
            <a:ext cx="205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United States has largest streaming of 8 Billion.</a:t>
            </a:r>
          </a:p>
        </p:txBody>
      </p:sp>
    </p:spTree>
    <p:extLst>
      <p:ext uri="{BB962C8B-B14F-4D97-AF65-F5344CB8AC3E}">
        <p14:creationId xmlns:p14="http://schemas.microsoft.com/office/powerpoint/2010/main" val="38404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916D20B-AD2B-B531-CF17-48A6AF7B1064}"/>
              </a:ext>
            </a:extLst>
          </p:cNvPr>
          <p:cNvSpPr/>
          <p:nvPr/>
        </p:nvSpPr>
        <p:spPr>
          <a:xfrm>
            <a:off x="8182954" y="3535966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9F3D1-C6AB-57B5-3B01-8029F27103E0}"/>
              </a:ext>
            </a:extLst>
          </p:cNvPr>
          <p:cNvSpPr/>
          <p:nvPr/>
        </p:nvSpPr>
        <p:spPr>
          <a:xfrm>
            <a:off x="8173623" y="996291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72324-625A-30FA-A3BB-418991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2" y="1009050"/>
            <a:ext cx="7516198" cy="4533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7DB0-233E-CF7D-B038-D74B6ABE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8" y="99082"/>
            <a:ext cx="760889" cy="760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E09C8-A845-0A7A-A7F7-E3EECD82248B}"/>
              </a:ext>
            </a:extLst>
          </p:cNvPr>
          <p:cNvSpPr txBox="1"/>
          <p:nvPr/>
        </p:nvSpPr>
        <p:spPr>
          <a:xfrm>
            <a:off x="8518849" y="1421654"/>
            <a:ext cx="251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graph shows popular artist from 2017 to 2019. </a:t>
            </a:r>
            <a:r>
              <a:rPr lang="en-IN" dirty="0">
                <a:highlight>
                  <a:srgbClr val="FFFF00"/>
                </a:highlight>
              </a:rPr>
              <a:t>Jul</a:t>
            </a:r>
            <a:r>
              <a:rPr lang="en-IN" dirty="0"/>
              <a:t> tops among all artist with most tracks.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223ED-B931-D084-2E09-EAB85C3FE9E7}"/>
              </a:ext>
            </a:extLst>
          </p:cNvPr>
          <p:cNvSpPr txBox="1"/>
          <p:nvPr/>
        </p:nvSpPr>
        <p:spPr>
          <a:xfrm>
            <a:off x="8518849" y="4223176"/>
            <a:ext cx="25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 that the artist with most tracks may not have most streams.</a:t>
            </a:r>
          </a:p>
        </p:txBody>
      </p:sp>
    </p:spTree>
    <p:extLst>
      <p:ext uri="{BB962C8B-B14F-4D97-AF65-F5344CB8AC3E}">
        <p14:creationId xmlns:p14="http://schemas.microsoft.com/office/powerpoint/2010/main" val="7071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712CB9A-1314-6201-2026-99C9D5E68F54}"/>
              </a:ext>
            </a:extLst>
          </p:cNvPr>
          <p:cNvSpPr/>
          <p:nvPr/>
        </p:nvSpPr>
        <p:spPr>
          <a:xfrm>
            <a:off x="8923966" y="967526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026EB-0669-E509-28B4-D9571E96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6" y="967526"/>
            <a:ext cx="8432550" cy="492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26078-FB83-1E5B-8843-CD06F6D3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6" y="60649"/>
            <a:ext cx="755970" cy="762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8DF1B-1903-A462-E091-FA1009100498}"/>
              </a:ext>
            </a:extLst>
          </p:cNvPr>
          <p:cNvSpPr txBox="1"/>
          <p:nvPr/>
        </p:nvSpPr>
        <p:spPr>
          <a:xfrm>
            <a:off x="9362501" y="1377737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stream is represented in terms of track and artist.</a:t>
            </a:r>
          </a:p>
          <a:p>
            <a:r>
              <a:rPr lang="en-IN" b="1" dirty="0">
                <a:highlight>
                  <a:srgbClr val="FFFF00"/>
                </a:highlight>
              </a:rPr>
              <a:t>Post Malone </a:t>
            </a:r>
            <a:r>
              <a:rPr lang="en-IN" dirty="0"/>
              <a:t>got the highest streaming.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B12111-7D45-5FC8-9CEF-31EAD7D70555}"/>
              </a:ext>
            </a:extLst>
          </p:cNvPr>
          <p:cNvSpPr/>
          <p:nvPr/>
        </p:nvSpPr>
        <p:spPr>
          <a:xfrm>
            <a:off x="9021169" y="3444791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958BC-E30C-C1C7-F592-C9BC6F74904F}"/>
              </a:ext>
            </a:extLst>
          </p:cNvPr>
          <p:cNvSpPr txBox="1"/>
          <p:nvPr/>
        </p:nvSpPr>
        <p:spPr>
          <a:xfrm>
            <a:off x="9479902" y="3993502"/>
            <a:ext cx="223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Drake</a:t>
            </a:r>
            <a:r>
              <a:rPr lang="en-IN" dirty="0"/>
              <a:t> consistently has lot of tracks and also has lot of steam time.</a:t>
            </a:r>
          </a:p>
        </p:txBody>
      </p:sp>
    </p:spTree>
    <p:extLst>
      <p:ext uri="{BB962C8B-B14F-4D97-AF65-F5344CB8AC3E}">
        <p14:creationId xmlns:p14="http://schemas.microsoft.com/office/powerpoint/2010/main" val="25754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D7DDE-2496-6380-163D-4B2240E9D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3" y="1243636"/>
            <a:ext cx="8443591" cy="2395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E85F5A-152C-602B-2269-632B686F6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3825549"/>
            <a:ext cx="9563878" cy="2675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1F192-61D2-4316-0C16-4004B257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0" y="24849"/>
            <a:ext cx="755970" cy="7620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8004B97-A15D-B5C2-A345-A37E54B595F2}"/>
              </a:ext>
            </a:extLst>
          </p:cNvPr>
          <p:cNvSpPr/>
          <p:nvPr/>
        </p:nvSpPr>
        <p:spPr>
          <a:xfrm>
            <a:off x="9129240" y="1051501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5B20-B6FF-6B9E-3ABF-E1F6C0944397}"/>
              </a:ext>
            </a:extLst>
          </p:cNvPr>
          <p:cNvSpPr txBox="1"/>
          <p:nvPr/>
        </p:nvSpPr>
        <p:spPr>
          <a:xfrm>
            <a:off x="9474471" y="1393478"/>
            <a:ext cx="248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 – indicates a decrease in streaming in the year 2019.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Decline in the popularity or usage of Spotify during that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03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</TotalTime>
  <Words>391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Spotify Trend analysis</vt:lpstr>
      <vt:lpstr>PowerPoint Presentation</vt:lpstr>
      <vt:lpstr>PowerPoint Presentation</vt:lpstr>
      <vt:lpstr>Business Questions???</vt:lpstr>
      <vt:lpstr>METHODOLOGY:</vt:lpstr>
      <vt:lpstr>Popularity over Countries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Trend analysis</dc:title>
  <dc:creator>Raghavi Niranjani</dc:creator>
  <cp:lastModifiedBy>Raghavi Niranjani</cp:lastModifiedBy>
  <cp:revision>12</cp:revision>
  <dcterms:created xsi:type="dcterms:W3CDTF">2023-06-23T15:28:01Z</dcterms:created>
  <dcterms:modified xsi:type="dcterms:W3CDTF">2023-06-24T05:48:00Z</dcterms:modified>
</cp:coreProperties>
</file>