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1" r:id="rId4"/>
    <p:sldId id="268" r:id="rId5"/>
    <p:sldId id="269" r:id="rId6"/>
    <p:sldId id="274" r:id="rId7"/>
    <p:sldId id="275" r:id="rId8"/>
    <p:sldId id="276" r:id="rId9"/>
    <p:sldId id="278" r:id="rId10"/>
    <p:sldId id="279" r:id="rId11"/>
    <p:sldId id="259" r:id="rId12"/>
    <p:sldId id="264" r:id="rId13"/>
    <p:sldId id="265" r:id="rId14"/>
    <p:sldId id="266" r:id="rId15"/>
    <p:sldId id="267" r:id="rId16"/>
    <p:sldId id="270" r:id="rId17"/>
    <p:sldId id="258" r:id="rId18"/>
    <p:sldId id="260" r:id="rId19"/>
    <p:sldId id="261" r:id="rId20"/>
    <p:sldId id="26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57F4E-20AA-79D2-8902-4D0700950AAC}" v="634" dt="2025-04-22T21:24:55.751"/>
    <p1510:client id="{1B99831B-AD17-445F-A4DF-654F900DB67E}" v="223" dt="2025-04-23T15:42:44.582"/>
    <p1510:client id="{638CCC7A-798C-18E2-05A9-E725769AD240}" v="133" dt="2025-04-23T15:46:31.095"/>
    <p1510:client id="{71D75199-846D-4494-BA0C-926416B72E83}" v="1122" dt="2025-04-23T18:03:13.022"/>
    <p1510:client id="{A39C48CB-D85F-2969-988A-159E85ED93EF}" v="10" dt="2025-04-22T18:39:52.437"/>
    <p1510:client id="{F96CD786-6C36-20C9-AED4-129F4A55B9DA}" v="8" dt="2025-04-22T18:40:21.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 Pindi" userId="765c6ed6b0cca414" providerId="LiveId" clId="{1B99831B-AD17-445F-A4DF-654F900DB67E}"/>
    <pc:docChg chg="custSel addSld delSld modSld sldOrd">
      <pc:chgData name="Naren Pindi" userId="765c6ed6b0cca414" providerId="LiveId" clId="{1B99831B-AD17-445F-A4DF-654F900DB67E}" dt="2025-04-23T15:42:44.582" v="261" actId="1076"/>
      <pc:docMkLst>
        <pc:docMk/>
      </pc:docMkLst>
      <pc:sldChg chg="addSp delSp modSp mod modNotesTx">
        <pc:chgData name="Naren Pindi" userId="765c6ed6b0cca414" providerId="LiveId" clId="{1B99831B-AD17-445F-A4DF-654F900DB67E}" dt="2025-04-22T23:09:12.586" v="195" actId="1076"/>
        <pc:sldMkLst>
          <pc:docMk/>
          <pc:sldMk cId="3208860233" sldId="256"/>
        </pc:sldMkLst>
        <pc:spChg chg="del">
          <ac:chgData name="Naren Pindi" userId="765c6ed6b0cca414" providerId="LiveId" clId="{1B99831B-AD17-445F-A4DF-654F900DB67E}" dt="2025-04-22T23:01:44.921" v="165" actId="478"/>
          <ac:spMkLst>
            <pc:docMk/>
            <pc:sldMk cId="3208860233" sldId="256"/>
            <ac:spMk id="2" creationId="{7189A83E-C7EF-73ED-D9C0-94B159543722}"/>
          </ac:spMkLst>
        </pc:spChg>
        <pc:spChg chg="del">
          <ac:chgData name="Naren Pindi" userId="765c6ed6b0cca414" providerId="LiveId" clId="{1B99831B-AD17-445F-A4DF-654F900DB67E}" dt="2025-04-22T23:01:42.426" v="164" actId="478"/>
          <ac:spMkLst>
            <pc:docMk/>
            <pc:sldMk cId="3208860233" sldId="256"/>
            <ac:spMk id="3" creationId="{FF68394E-510B-84D6-6E75-21B636D608D4}"/>
          </ac:spMkLst>
        </pc:spChg>
        <pc:spChg chg="add del mod">
          <ac:chgData name="Naren Pindi" userId="765c6ed6b0cca414" providerId="LiveId" clId="{1B99831B-AD17-445F-A4DF-654F900DB67E}" dt="2025-04-22T23:06:59.446" v="176"/>
          <ac:spMkLst>
            <pc:docMk/>
            <pc:sldMk cId="3208860233" sldId="256"/>
            <ac:spMk id="5" creationId="{6BCBB63B-5ED9-FE82-3850-731E2731C7E9}"/>
          </ac:spMkLst>
        </pc:spChg>
        <pc:spChg chg="add mod">
          <ac:chgData name="Naren Pindi" userId="765c6ed6b0cca414" providerId="LiveId" clId="{1B99831B-AD17-445F-A4DF-654F900DB67E}" dt="2025-04-22T23:06:50.094" v="175"/>
          <ac:spMkLst>
            <pc:docMk/>
            <pc:sldMk cId="3208860233" sldId="256"/>
            <ac:spMk id="7" creationId="{207F14FB-D364-1D02-F986-7CFFE16469C1}"/>
          </ac:spMkLst>
        </pc:spChg>
        <pc:spChg chg="add mod">
          <ac:chgData name="Naren Pindi" userId="765c6ed6b0cca414" providerId="LiveId" clId="{1B99831B-AD17-445F-A4DF-654F900DB67E}" dt="2025-04-22T23:09:12.586" v="195" actId="1076"/>
          <ac:spMkLst>
            <pc:docMk/>
            <pc:sldMk cId="3208860233" sldId="256"/>
            <ac:spMk id="8" creationId="{29D9D0F1-F53C-6854-D3F2-6F4E5833A6BE}"/>
          </ac:spMkLst>
        </pc:spChg>
      </pc:sldChg>
      <pc:sldChg chg="addSp delSp modSp new mod modNotesTx">
        <pc:chgData name="Naren Pindi" userId="765c6ed6b0cca414" providerId="LiveId" clId="{1B99831B-AD17-445F-A4DF-654F900DB67E}" dt="2025-04-22T23:09:19.463" v="197" actId="255"/>
        <pc:sldMkLst>
          <pc:docMk/>
          <pc:sldMk cId="4101042121" sldId="257"/>
        </pc:sldMkLst>
        <pc:spChg chg="mod">
          <ac:chgData name="Naren Pindi" userId="765c6ed6b0cca414" providerId="LiveId" clId="{1B99831B-AD17-445F-A4DF-654F900DB67E}" dt="2025-04-22T23:07:33.382" v="178"/>
          <ac:spMkLst>
            <pc:docMk/>
            <pc:sldMk cId="4101042121" sldId="257"/>
            <ac:spMk id="2" creationId="{79F68AE1-AC3D-B67E-6501-36998E8A5545}"/>
          </ac:spMkLst>
        </pc:spChg>
        <pc:spChg chg="del">
          <ac:chgData name="Naren Pindi" userId="765c6ed6b0cca414" providerId="LiveId" clId="{1B99831B-AD17-445F-A4DF-654F900DB67E}" dt="2025-04-22T23:07:37.806" v="179"/>
          <ac:spMkLst>
            <pc:docMk/>
            <pc:sldMk cId="4101042121" sldId="257"/>
            <ac:spMk id="3" creationId="{035E1402-0917-5482-D519-B8A6251FEAF4}"/>
          </ac:spMkLst>
        </pc:spChg>
        <pc:spChg chg="add mod">
          <ac:chgData name="Naren Pindi" userId="765c6ed6b0cca414" providerId="LiveId" clId="{1B99831B-AD17-445F-A4DF-654F900DB67E}" dt="2025-04-22T23:09:19.463" v="197" actId="255"/>
          <ac:spMkLst>
            <pc:docMk/>
            <pc:sldMk cId="4101042121" sldId="257"/>
            <ac:spMk id="4" creationId="{8DBA8345-AF91-A411-BFA8-A04D4CE45F32}"/>
          </ac:spMkLst>
        </pc:spChg>
      </pc:sldChg>
      <pc:sldChg chg="addSp delSp modSp new mod modNotesTx">
        <pc:chgData name="Naren Pindi" userId="765c6ed6b0cca414" providerId="LiveId" clId="{1B99831B-AD17-445F-A4DF-654F900DB67E}" dt="2025-04-23T13:17:16.138" v="234" actId="20577"/>
        <pc:sldMkLst>
          <pc:docMk/>
          <pc:sldMk cId="3483557584" sldId="258"/>
        </pc:sldMkLst>
        <pc:spChg chg="mod">
          <ac:chgData name="Naren Pindi" userId="765c6ed6b0cca414" providerId="LiveId" clId="{1B99831B-AD17-445F-A4DF-654F900DB67E}" dt="2025-04-22T18:48:00.405" v="31" actId="20577"/>
          <ac:spMkLst>
            <pc:docMk/>
            <pc:sldMk cId="3483557584" sldId="258"/>
            <ac:spMk id="2" creationId="{A415D7F2-2349-C637-5D1F-0CE5FE5DEFD8}"/>
          </ac:spMkLst>
        </pc:spChg>
        <pc:spChg chg="del">
          <ac:chgData name="Naren Pindi" userId="765c6ed6b0cca414" providerId="LiveId" clId="{1B99831B-AD17-445F-A4DF-654F900DB67E}" dt="2025-04-22T18:55:03.788" v="136"/>
          <ac:spMkLst>
            <pc:docMk/>
            <pc:sldMk cId="3483557584" sldId="258"/>
            <ac:spMk id="3" creationId="{69A7283C-33A4-B412-3200-AEDC09C63F5A}"/>
          </ac:spMkLst>
        </pc:spChg>
        <pc:spChg chg="add mod">
          <ac:chgData name="Naren Pindi" userId="765c6ed6b0cca414" providerId="LiveId" clId="{1B99831B-AD17-445F-A4DF-654F900DB67E}" dt="2025-04-23T13:17:16.138" v="234" actId="20577"/>
          <ac:spMkLst>
            <pc:docMk/>
            <pc:sldMk cId="3483557584" sldId="258"/>
            <ac:spMk id="4" creationId="{2BA4BF82-0E88-3151-07C9-FE1CF19DB5D0}"/>
          </ac:spMkLst>
        </pc:spChg>
      </pc:sldChg>
      <pc:sldChg chg="new">
        <pc:chgData name="Naren Pindi" userId="765c6ed6b0cca414" providerId="LiveId" clId="{1B99831B-AD17-445F-A4DF-654F900DB67E}" dt="2025-04-22T18:47:55.947" v="16" actId="680"/>
        <pc:sldMkLst>
          <pc:docMk/>
          <pc:sldMk cId="3856012413" sldId="259"/>
        </pc:sldMkLst>
      </pc:sldChg>
      <pc:sldChg chg="addSp delSp modSp new mod modNotesTx">
        <pc:chgData name="Naren Pindi" userId="765c6ed6b0cca414" providerId="LiveId" clId="{1B99831B-AD17-445F-A4DF-654F900DB67E}" dt="2025-04-22T23:11:19.932" v="232" actId="20577"/>
        <pc:sldMkLst>
          <pc:docMk/>
          <pc:sldMk cId="1357438021" sldId="260"/>
        </pc:sldMkLst>
        <pc:spChg chg="mod">
          <ac:chgData name="Naren Pindi" userId="765c6ed6b0cca414" providerId="LiveId" clId="{1B99831B-AD17-445F-A4DF-654F900DB67E}" dt="2025-04-22T18:53:42.110" v="129"/>
          <ac:spMkLst>
            <pc:docMk/>
            <pc:sldMk cId="1357438021" sldId="260"/>
            <ac:spMk id="2" creationId="{6D928ECB-3824-6FC6-B43D-4E86F21F4D67}"/>
          </ac:spMkLst>
        </pc:spChg>
        <pc:spChg chg="del">
          <ac:chgData name="Naren Pindi" userId="765c6ed6b0cca414" providerId="LiveId" clId="{1B99831B-AD17-445F-A4DF-654F900DB67E}" dt="2025-04-22T18:53:49.648" v="130"/>
          <ac:spMkLst>
            <pc:docMk/>
            <pc:sldMk cId="1357438021" sldId="260"/>
            <ac:spMk id="3" creationId="{59BA1E24-83E8-E044-3359-FC5AD6A5C954}"/>
          </ac:spMkLst>
        </pc:spChg>
        <pc:spChg chg="add mod">
          <ac:chgData name="Naren Pindi" userId="765c6ed6b0cca414" providerId="LiveId" clId="{1B99831B-AD17-445F-A4DF-654F900DB67E}" dt="2025-04-22T23:11:19.932" v="232" actId="20577"/>
          <ac:spMkLst>
            <pc:docMk/>
            <pc:sldMk cId="1357438021" sldId="260"/>
            <ac:spMk id="4" creationId="{CB068723-1272-82DB-3A8F-E089FF2932FF}"/>
          </ac:spMkLst>
        </pc:spChg>
      </pc:sldChg>
      <pc:sldChg chg="modSp new mod modNotesTx">
        <pc:chgData name="Naren Pindi" userId="765c6ed6b0cca414" providerId="LiveId" clId="{1B99831B-AD17-445F-A4DF-654F900DB67E}" dt="2025-04-22T22:57:14.215" v="156" actId="403"/>
        <pc:sldMkLst>
          <pc:docMk/>
          <pc:sldMk cId="1569791746" sldId="261"/>
        </pc:sldMkLst>
        <pc:spChg chg="mod">
          <ac:chgData name="Naren Pindi" userId="765c6ed6b0cca414" providerId="LiveId" clId="{1B99831B-AD17-445F-A4DF-654F900DB67E}" dt="2025-04-22T18:54:04.100" v="131" actId="20577"/>
          <ac:spMkLst>
            <pc:docMk/>
            <pc:sldMk cId="1569791746" sldId="261"/>
            <ac:spMk id="2" creationId="{B5515C05-20AD-FC82-D8E2-0ACA15D3A9ED}"/>
          </ac:spMkLst>
        </pc:spChg>
        <pc:spChg chg="mod">
          <ac:chgData name="Naren Pindi" userId="765c6ed6b0cca414" providerId="LiveId" clId="{1B99831B-AD17-445F-A4DF-654F900DB67E}" dt="2025-04-22T22:57:14.215" v="156" actId="403"/>
          <ac:spMkLst>
            <pc:docMk/>
            <pc:sldMk cId="1569791746" sldId="261"/>
            <ac:spMk id="3" creationId="{B969AD58-AB65-0BE7-755E-4FE529FC454A}"/>
          </ac:spMkLst>
        </pc:spChg>
      </pc:sldChg>
      <pc:sldChg chg="addSp delSp modSp new mod modNotesTx">
        <pc:chgData name="Naren Pindi" userId="765c6ed6b0cca414" providerId="LiveId" clId="{1B99831B-AD17-445F-A4DF-654F900DB67E}" dt="2025-04-22T22:57:20.441" v="157" actId="1076"/>
        <pc:sldMkLst>
          <pc:docMk/>
          <pc:sldMk cId="2029897671" sldId="262"/>
        </pc:sldMkLst>
        <pc:spChg chg="mod">
          <ac:chgData name="Naren Pindi" userId="765c6ed6b0cca414" providerId="LiveId" clId="{1B99831B-AD17-445F-A4DF-654F900DB67E}" dt="2025-04-22T18:51:16.398" v="125" actId="20577"/>
          <ac:spMkLst>
            <pc:docMk/>
            <pc:sldMk cId="2029897671" sldId="262"/>
            <ac:spMk id="2" creationId="{84FC97FC-25D0-9DEA-5869-E3B5612FA5BF}"/>
          </ac:spMkLst>
        </pc:spChg>
        <pc:spChg chg="del">
          <ac:chgData name="Naren Pindi" userId="765c6ed6b0cca414" providerId="LiveId" clId="{1B99831B-AD17-445F-A4DF-654F900DB67E}" dt="2025-04-22T18:54:39.918" v="135"/>
          <ac:spMkLst>
            <pc:docMk/>
            <pc:sldMk cId="2029897671" sldId="262"/>
            <ac:spMk id="3" creationId="{2EFC2151-BD7E-D69C-8FAD-6F6A93AE2FDD}"/>
          </ac:spMkLst>
        </pc:spChg>
        <pc:spChg chg="add mod">
          <ac:chgData name="Naren Pindi" userId="765c6ed6b0cca414" providerId="LiveId" clId="{1B99831B-AD17-445F-A4DF-654F900DB67E}" dt="2025-04-22T22:57:20.441" v="157" actId="1076"/>
          <ac:spMkLst>
            <pc:docMk/>
            <pc:sldMk cId="2029897671" sldId="262"/>
            <ac:spMk id="4" creationId="{7CB8987D-DF09-ED25-A814-883ECA9FB4BB}"/>
          </ac:spMkLst>
        </pc:spChg>
      </pc:sldChg>
      <pc:sldChg chg="delSp modSp new mod">
        <pc:chgData name="Naren Pindi" userId="765c6ed6b0cca414" providerId="LiveId" clId="{1B99831B-AD17-445F-A4DF-654F900DB67E}" dt="2025-04-23T15:42:44.582" v="261" actId="1076"/>
        <pc:sldMkLst>
          <pc:docMk/>
          <pc:sldMk cId="2034956429" sldId="263"/>
        </pc:sldMkLst>
        <pc:spChg chg="mod">
          <ac:chgData name="Naren Pindi" userId="765c6ed6b0cca414" providerId="LiveId" clId="{1B99831B-AD17-445F-A4DF-654F900DB67E}" dt="2025-04-23T15:42:44.582" v="261" actId="1076"/>
          <ac:spMkLst>
            <pc:docMk/>
            <pc:sldMk cId="2034956429" sldId="263"/>
            <ac:spMk id="2" creationId="{6868A9E5-10AA-D8B7-E174-2F24CAD63ACE}"/>
          </ac:spMkLst>
        </pc:spChg>
        <pc:spChg chg="del">
          <ac:chgData name="Naren Pindi" userId="765c6ed6b0cca414" providerId="LiveId" clId="{1B99831B-AD17-445F-A4DF-654F900DB67E}" dt="2025-04-23T13:41:22.229" v="235" actId="478"/>
          <ac:spMkLst>
            <pc:docMk/>
            <pc:sldMk cId="2034956429" sldId="263"/>
            <ac:spMk id="3" creationId="{1B2B0D88-843D-E721-E174-CB8462BDAD55}"/>
          </ac:spMkLst>
        </pc:spChg>
      </pc:sldChg>
      <pc:sldChg chg="new">
        <pc:chgData name="Naren Pindi" userId="765c6ed6b0cca414" providerId="LiveId" clId="{1B99831B-AD17-445F-A4DF-654F900DB67E}" dt="2025-04-22T23:02:15.022" v="166" actId="680"/>
        <pc:sldMkLst>
          <pc:docMk/>
          <pc:sldMk cId="3443481840" sldId="270"/>
        </pc:sldMkLst>
      </pc:sldChg>
      <pc:sldChg chg="modSp new del mod">
        <pc:chgData name="Naren Pindi" userId="765c6ed6b0cca414" providerId="LiveId" clId="{1B99831B-AD17-445F-A4DF-654F900DB67E}" dt="2025-04-22T23:05:49.787" v="174" actId="47"/>
        <pc:sldMkLst>
          <pc:docMk/>
          <pc:sldMk cId="1946416750" sldId="271"/>
        </pc:sldMkLst>
        <pc:spChg chg="mod">
          <ac:chgData name="Naren Pindi" userId="765c6ed6b0cca414" providerId="LiveId" clId="{1B99831B-AD17-445F-A4DF-654F900DB67E}" dt="2025-04-22T23:04:16.411" v="168"/>
          <ac:spMkLst>
            <pc:docMk/>
            <pc:sldMk cId="1946416750" sldId="271"/>
            <ac:spMk id="2" creationId="{458EC97D-5DD0-806D-43CC-45D69624EB49}"/>
          </ac:spMkLst>
        </pc:spChg>
        <pc:spChg chg="mod">
          <ac:chgData name="Naren Pindi" userId="765c6ed6b0cca414" providerId="LiveId" clId="{1B99831B-AD17-445F-A4DF-654F900DB67E}" dt="2025-04-22T23:04:46.731" v="173" actId="20577"/>
          <ac:spMkLst>
            <pc:docMk/>
            <pc:sldMk cId="1946416750" sldId="271"/>
            <ac:spMk id="3" creationId="{58F061CD-5522-5C8A-17A5-06F9D651F94F}"/>
          </ac:spMkLst>
        </pc:spChg>
      </pc:sldChg>
      <pc:sldChg chg="addSp delSp modSp new mod modNotesTx">
        <pc:chgData name="Naren Pindi" userId="765c6ed6b0cca414" providerId="LiveId" clId="{1B99831B-AD17-445F-A4DF-654F900DB67E}" dt="2025-04-22T23:10:06.283" v="205" actId="1076"/>
        <pc:sldMkLst>
          <pc:docMk/>
          <pc:sldMk cId="2812830937" sldId="271"/>
        </pc:sldMkLst>
        <pc:spChg chg="mod">
          <ac:chgData name="Naren Pindi" userId="765c6ed6b0cca414" providerId="LiveId" clId="{1B99831B-AD17-445F-A4DF-654F900DB67E}" dt="2025-04-22T23:08:22.756" v="189"/>
          <ac:spMkLst>
            <pc:docMk/>
            <pc:sldMk cId="2812830937" sldId="271"/>
            <ac:spMk id="2" creationId="{1D44038A-C656-C5F6-8B75-92F4F9CB34DB}"/>
          </ac:spMkLst>
        </pc:spChg>
        <pc:spChg chg="del">
          <ac:chgData name="Naren Pindi" userId="765c6ed6b0cca414" providerId="LiveId" clId="{1B99831B-AD17-445F-A4DF-654F900DB67E}" dt="2025-04-22T23:08:27.407" v="190"/>
          <ac:spMkLst>
            <pc:docMk/>
            <pc:sldMk cId="2812830937" sldId="271"/>
            <ac:spMk id="3" creationId="{EB8064D3-78C4-C960-C858-4EF5B11530DE}"/>
          </ac:spMkLst>
        </pc:spChg>
        <pc:spChg chg="add mod">
          <ac:chgData name="Naren Pindi" userId="765c6ed6b0cca414" providerId="LiveId" clId="{1B99831B-AD17-445F-A4DF-654F900DB67E}" dt="2025-04-22T23:10:06.283" v="205" actId="1076"/>
          <ac:spMkLst>
            <pc:docMk/>
            <pc:sldMk cId="2812830937" sldId="271"/>
            <ac:spMk id="4" creationId="{5FE6D1E3-FC75-20F3-02F7-58785E0DC72B}"/>
          </ac:spMkLst>
        </pc:spChg>
      </pc:sldChg>
      <pc:sldChg chg="new del">
        <pc:chgData name="Naren Pindi" userId="765c6ed6b0cca414" providerId="LiveId" clId="{1B99831B-AD17-445F-A4DF-654F900DB67E}" dt="2025-04-22T23:08:59.616" v="192" actId="2696"/>
        <pc:sldMkLst>
          <pc:docMk/>
          <pc:sldMk cId="3971795833" sldId="272"/>
        </pc:sldMkLst>
      </pc:sldChg>
      <pc:sldChg chg="addSp delSp modSp new del mod ord modNotesTx">
        <pc:chgData name="Naren Pindi" userId="765c6ed6b0cca414" providerId="LiveId" clId="{1B99831B-AD17-445F-A4DF-654F900DB67E}" dt="2025-04-23T00:47:20.921" v="233" actId="2696"/>
        <pc:sldMkLst>
          <pc:docMk/>
          <pc:sldMk cId="89503724" sldId="273"/>
        </pc:sldMkLst>
        <pc:spChg chg="mod">
          <ac:chgData name="Naren Pindi" userId="765c6ed6b0cca414" providerId="LiveId" clId="{1B99831B-AD17-445F-A4DF-654F900DB67E}" dt="2025-04-22T23:07:55.593" v="184"/>
          <ac:spMkLst>
            <pc:docMk/>
            <pc:sldMk cId="89503724" sldId="273"/>
            <ac:spMk id="2" creationId="{05BE8A8D-2417-D916-3442-0B365D48533E}"/>
          </ac:spMkLst>
        </pc:spChg>
        <pc:spChg chg="del">
          <ac:chgData name="Naren Pindi" userId="765c6ed6b0cca414" providerId="LiveId" clId="{1B99831B-AD17-445F-A4DF-654F900DB67E}" dt="2025-04-22T23:08:00.857" v="185"/>
          <ac:spMkLst>
            <pc:docMk/>
            <pc:sldMk cId="89503724" sldId="273"/>
            <ac:spMk id="3" creationId="{1279075A-25A4-4C83-810B-604A62753975}"/>
          </ac:spMkLst>
        </pc:spChg>
        <pc:spChg chg="add mod">
          <ac:chgData name="Naren Pindi" userId="765c6ed6b0cca414" providerId="LiveId" clId="{1B99831B-AD17-445F-A4DF-654F900DB67E}" dt="2025-04-22T23:09:56.716" v="202" actId="14100"/>
          <ac:spMkLst>
            <pc:docMk/>
            <pc:sldMk cId="89503724" sldId="273"/>
            <ac:spMk id="4" creationId="{BE95FDD3-DA75-CFCD-1862-980ACC429D47}"/>
          </ac:spMkLst>
        </pc:spChg>
      </pc:sldChg>
      <pc:sldChg chg="delSp new mod">
        <pc:chgData name="Naren Pindi" userId="765c6ed6b0cca414" providerId="LiveId" clId="{1B99831B-AD17-445F-A4DF-654F900DB67E}" dt="2025-04-23T15:21:55.889" v="260" actId="478"/>
        <pc:sldMkLst>
          <pc:docMk/>
          <pc:sldMk cId="2106244974" sldId="277"/>
        </pc:sldMkLst>
        <pc:spChg chg="del">
          <ac:chgData name="Naren Pindi" userId="765c6ed6b0cca414" providerId="LiveId" clId="{1B99831B-AD17-445F-A4DF-654F900DB67E}" dt="2025-04-23T15:21:54.865" v="259" actId="478"/>
          <ac:spMkLst>
            <pc:docMk/>
            <pc:sldMk cId="2106244974" sldId="277"/>
            <ac:spMk id="2" creationId="{31795CDB-AE0A-E26C-E11E-27E22E38DE5D}"/>
          </ac:spMkLst>
        </pc:spChg>
        <pc:spChg chg="del">
          <ac:chgData name="Naren Pindi" userId="765c6ed6b0cca414" providerId="LiveId" clId="{1B99831B-AD17-445F-A4DF-654F900DB67E}" dt="2025-04-23T15:21:55.889" v="260" actId="478"/>
          <ac:spMkLst>
            <pc:docMk/>
            <pc:sldMk cId="2106244974" sldId="277"/>
            <ac:spMk id="3" creationId="{0F7C61C2-77B7-5B2B-3F96-5DE546D85268}"/>
          </ac:spMkLst>
        </pc:spChg>
      </pc:sldChg>
    </pc:docChg>
  </pc:docChgLst>
  <pc:docChgLst>
    <pc:chgData clId="Web-{A39C48CB-D85F-2969-988A-159E85ED93EF}"/>
    <pc:docChg chg="modSld">
      <pc:chgData name="" userId="" providerId="" clId="Web-{A39C48CB-D85F-2969-988A-159E85ED93EF}" dt="2025-04-22T18:39:45.827" v="1" actId="20577"/>
      <pc:docMkLst>
        <pc:docMk/>
      </pc:docMkLst>
      <pc:sldChg chg="modSp">
        <pc:chgData name="" userId="" providerId="" clId="Web-{A39C48CB-D85F-2969-988A-159E85ED93EF}" dt="2025-04-22T18:39:45.827" v="1" actId="20577"/>
        <pc:sldMkLst>
          <pc:docMk/>
          <pc:sldMk cId="3208860233" sldId="256"/>
        </pc:sldMkLst>
        <pc:spChg chg="mod">
          <ac:chgData name="" userId="" providerId="" clId="Web-{A39C48CB-D85F-2969-988A-159E85ED93EF}" dt="2025-04-22T18:39:45.827" v="1" actId="20577"/>
          <ac:spMkLst>
            <pc:docMk/>
            <pc:sldMk cId="3208860233" sldId="256"/>
            <ac:spMk id="2" creationId="{7189A83E-C7EF-73ED-D9C0-94B159543722}"/>
          </ac:spMkLst>
        </pc:spChg>
      </pc:sldChg>
    </pc:docChg>
  </pc:docChgLst>
  <pc:docChgLst>
    <pc:chgData name="Guest User" providerId="Windows Live" clId="Web-{638CCC7A-798C-18E2-05A9-E725769AD240}"/>
    <pc:docChg chg="addSld delSld modSld">
      <pc:chgData name="Guest User" userId="" providerId="Windows Live" clId="Web-{638CCC7A-798C-18E2-05A9-E725769AD240}" dt="2025-04-23T15:46:31.095" v="121" actId="20577"/>
      <pc:docMkLst>
        <pc:docMk/>
      </pc:docMkLst>
      <pc:sldChg chg="modSp">
        <pc:chgData name="Guest User" userId="" providerId="Windows Live" clId="Web-{638CCC7A-798C-18E2-05A9-E725769AD240}" dt="2025-04-23T15:01:54.744" v="7" actId="20577"/>
        <pc:sldMkLst>
          <pc:docMk/>
          <pc:sldMk cId="2812830937" sldId="271"/>
        </pc:sldMkLst>
        <pc:spChg chg="mod">
          <ac:chgData name="Guest User" userId="" providerId="Windows Live" clId="Web-{638CCC7A-798C-18E2-05A9-E725769AD240}" dt="2025-04-23T15:01:54.744" v="7" actId="20577"/>
          <ac:spMkLst>
            <pc:docMk/>
            <pc:sldMk cId="2812830937" sldId="271"/>
            <ac:spMk id="4" creationId="{5FE6D1E3-FC75-20F3-02F7-58785E0DC72B}"/>
          </ac:spMkLst>
        </pc:spChg>
      </pc:sldChg>
      <pc:sldChg chg="new del">
        <pc:chgData name="Guest User" userId="" providerId="Windows Live" clId="Web-{638CCC7A-798C-18E2-05A9-E725769AD240}" dt="2025-04-23T15:02:12.979" v="9"/>
        <pc:sldMkLst>
          <pc:docMk/>
          <pc:sldMk cId="311076737" sldId="275"/>
        </pc:sldMkLst>
      </pc:sldChg>
      <pc:sldChg chg="delSp modSp new">
        <pc:chgData name="Guest User" userId="" providerId="Windows Live" clId="Web-{638CCC7A-798C-18E2-05A9-E725769AD240}" dt="2025-04-23T15:03:29.154" v="23" actId="20577"/>
        <pc:sldMkLst>
          <pc:docMk/>
          <pc:sldMk cId="838628482" sldId="275"/>
        </pc:sldMkLst>
        <pc:spChg chg="mod">
          <ac:chgData name="Guest User" userId="" providerId="Windows Live" clId="Web-{638CCC7A-798C-18E2-05A9-E725769AD240}" dt="2025-04-23T15:03:29.154" v="23" actId="20577"/>
          <ac:spMkLst>
            <pc:docMk/>
            <pc:sldMk cId="838628482" sldId="275"/>
            <ac:spMk id="2" creationId="{AEB5FF50-0FF4-E08F-A012-4A42D08241E0}"/>
          </ac:spMkLst>
        </pc:spChg>
        <pc:spChg chg="del">
          <ac:chgData name="Guest User" userId="" providerId="Windows Live" clId="Web-{638CCC7A-798C-18E2-05A9-E725769AD240}" dt="2025-04-23T15:02:27.902" v="11"/>
          <ac:spMkLst>
            <pc:docMk/>
            <pc:sldMk cId="838628482" sldId="275"/>
            <ac:spMk id="3" creationId="{6B0F08DC-63E6-127B-3554-BEF1AE2C9E0B}"/>
          </ac:spMkLst>
        </pc:spChg>
      </pc:sldChg>
      <pc:sldChg chg="modSp new">
        <pc:chgData name="Guest User" userId="" providerId="Windows Live" clId="Web-{638CCC7A-798C-18E2-05A9-E725769AD240}" dt="2025-04-23T15:46:31.095" v="121" actId="20577"/>
        <pc:sldMkLst>
          <pc:docMk/>
          <pc:sldMk cId="128225434" sldId="276"/>
        </pc:sldMkLst>
        <pc:spChg chg="mod">
          <ac:chgData name="Guest User" userId="" providerId="Windows Live" clId="Web-{638CCC7A-798C-18E2-05A9-E725769AD240}" dt="2025-04-23T15:44:10.215" v="99" actId="20577"/>
          <ac:spMkLst>
            <pc:docMk/>
            <pc:sldMk cId="128225434" sldId="276"/>
            <ac:spMk id="2" creationId="{926D713A-7BA9-D0EB-3EE7-978A629F06FF}"/>
          </ac:spMkLst>
        </pc:spChg>
        <pc:spChg chg="mod">
          <ac:chgData name="Guest User" userId="" providerId="Windows Live" clId="Web-{638CCC7A-798C-18E2-05A9-E725769AD240}" dt="2025-04-23T15:46:31.095" v="121" actId="20577"/>
          <ac:spMkLst>
            <pc:docMk/>
            <pc:sldMk cId="128225434" sldId="276"/>
            <ac:spMk id="3" creationId="{72A5AFE2-787A-3F55-37D5-56F80DCDC579}"/>
          </ac:spMkLst>
        </pc:spChg>
      </pc:sldChg>
      <pc:sldChg chg="modSp new">
        <pc:chgData name="Guest User" userId="" providerId="Windows Live" clId="Web-{638CCC7A-798C-18E2-05A9-E725769AD240}" dt="2025-04-23T15:45:08.404" v="113" actId="20577"/>
        <pc:sldMkLst>
          <pc:docMk/>
          <pc:sldMk cId="1404589582" sldId="278"/>
        </pc:sldMkLst>
        <pc:spChg chg="mod">
          <ac:chgData name="Guest User" userId="" providerId="Windows Live" clId="Web-{638CCC7A-798C-18E2-05A9-E725769AD240}" dt="2025-04-23T15:43:51.949" v="98" actId="20577"/>
          <ac:spMkLst>
            <pc:docMk/>
            <pc:sldMk cId="1404589582" sldId="278"/>
            <ac:spMk id="2" creationId="{C6DF0F01-CE95-7CF6-D778-15BEE39EBCCB}"/>
          </ac:spMkLst>
        </pc:spChg>
        <pc:spChg chg="mod">
          <ac:chgData name="Guest User" userId="" providerId="Windows Live" clId="Web-{638CCC7A-798C-18E2-05A9-E725769AD240}" dt="2025-04-23T15:45:08.404" v="113" actId="20577"/>
          <ac:spMkLst>
            <pc:docMk/>
            <pc:sldMk cId="1404589582" sldId="278"/>
            <ac:spMk id="3" creationId="{C336E436-3C8E-3CC0-40A1-10749434F7AA}"/>
          </ac:spMkLst>
        </pc:spChg>
      </pc:sldChg>
    </pc:docChg>
  </pc:docChgLst>
  <pc:docChgLst>
    <pc:chgData name="Guest User" providerId="Windows Live" clId="Web-{A39C48CB-D85F-2969-988A-159E85ED93EF}"/>
    <pc:docChg chg="modSld">
      <pc:chgData name="Guest User" userId="" providerId="Windows Live" clId="Web-{A39C48CB-D85F-2969-988A-159E85ED93EF}" dt="2025-04-22T18:39:50.812" v="6" actId="20577"/>
      <pc:docMkLst>
        <pc:docMk/>
      </pc:docMkLst>
      <pc:sldChg chg="modSp">
        <pc:chgData name="Guest User" userId="" providerId="Windows Live" clId="Web-{A39C48CB-D85F-2969-988A-159E85ED93EF}" dt="2025-04-22T18:39:50.812" v="6" actId="20577"/>
        <pc:sldMkLst>
          <pc:docMk/>
          <pc:sldMk cId="3208860233" sldId="256"/>
        </pc:sldMkLst>
        <pc:spChg chg="mod">
          <ac:chgData name="Guest User" userId="" providerId="Windows Live" clId="Web-{A39C48CB-D85F-2969-988A-159E85ED93EF}" dt="2025-04-22T18:39:50.812" v="6" actId="20577"/>
          <ac:spMkLst>
            <pc:docMk/>
            <pc:sldMk cId="3208860233" sldId="256"/>
            <ac:spMk id="2" creationId="{7189A83E-C7EF-73ED-D9C0-94B159543722}"/>
          </ac:spMkLst>
        </pc:spChg>
      </pc:sldChg>
    </pc:docChg>
  </pc:docChgLst>
  <pc:docChgLst>
    <pc:chgData name="Guest User" providerId="Windows Live" clId="Web-{F96CD786-6C36-20C9-AED4-129F4A55B9DA}"/>
    <pc:docChg chg="modSld">
      <pc:chgData name="Guest User" userId="" providerId="Windows Live" clId="Web-{F96CD786-6C36-20C9-AED4-129F4A55B9DA}" dt="2025-04-22T18:40:21.018" v="7" actId="20577"/>
      <pc:docMkLst>
        <pc:docMk/>
      </pc:docMkLst>
      <pc:sldChg chg="modSp">
        <pc:chgData name="Guest User" userId="" providerId="Windows Live" clId="Web-{F96CD786-6C36-20C9-AED4-129F4A55B9DA}" dt="2025-04-22T18:40:21.018" v="7" actId="20577"/>
        <pc:sldMkLst>
          <pc:docMk/>
          <pc:sldMk cId="3208860233" sldId="256"/>
        </pc:sldMkLst>
        <pc:spChg chg="mod">
          <ac:chgData name="Guest User" userId="" providerId="Windows Live" clId="Web-{F96CD786-6C36-20C9-AED4-129F4A55B9DA}" dt="2025-04-22T18:40:21.018" v="7" actId="20577"/>
          <ac:spMkLst>
            <pc:docMk/>
            <pc:sldMk cId="3208860233" sldId="256"/>
            <ac:spMk id="3" creationId="{FF68394E-510B-84D6-6E75-21B636D608D4}"/>
          </ac:spMkLst>
        </pc:spChg>
      </pc:sldChg>
    </pc:docChg>
  </pc:docChgLst>
  <pc:docChgLst>
    <pc:chgData name="Guest User" providerId="Windows Live" clId="Web-{19F57F4E-20AA-79D2-8902-4D0700950AAC}"/>
    <pc:docChg chg="addSld modSld">
      <pc:chgData name="Guest User" userId="" providerId="Windows Live" clId="Web-{19F57F4E-20AA-79D2-8902-4D0700950AAC}" dt="2025-04-22T21:24:55.751" v="500" actId="1076"/>
      <pc:docMkLst>
        <pc:docMk/>
      </pc:docMkLst>
      <pc:sldChg chg="modSp">
        <pc:chgData name="Guest User" userId="" providerId="Windows Live" clId="Web-{19F57F4E-20AA-79D2-8902-4D0700950AAC}" dt="2025-04-22T20:17:25.616" v="3" actId="20577"/>
        <pc:sldMkLst>
          <pc:docMk/>
          <pc:sldMk cId="3208860233" sldId="256"/>
        </pc:sldMkLst>
        <pc:spChg chg="mod">
          <ac:chgData name="Guest User" userId="" providerId="Windows Live" clId="Web-{19F57F4E-20AA-79D2-8902-4D0700950AAC}" dt="2025-04-22T20:17:25.616" v="3" actId="20577"/>
          <ac:spMkLst>
            <pc:docMk/>
            <pc:sldMk cId="3208860233" sldId="256"/>
            <ac:spMk id="3" creationId="{FF68394E-510B-84D6-6E75-21B636D608D4}"/>
          </ac:spMkLst>
        </pc:spChg>
      </pc:sldChg>
      <pc:sldChg chg="modSp">
        <pc:chgData name="Guest User" userId="" providerId="Windows Live" clId="Web-{19F57F4E-20AA-79D2-8902-4D0700950AAC}" dt="2025-04-22T20:39:09.627" v="260" actId="20577"/>
        <pc:sldMkLst>
          <pc:docMk/>
          <pc:sldMk cId="3856012413" sldId="259"/>
        </pc:sldMkLst>
        <pc:spChg chg="mod">
          <ac:chgData name="Guest User" userId="" providerId="Windows Live" clId="Web-{19F57F4E-20AA-79D2-8902-4D0700950AAC}" dt="2025-04-22T20:29:29.760" v="14" actId="20577"/>
          <ac:spMkLst>
            <pc:docMk/>
            <pc:sldMk cId="3856012413" sldId="259"/>
            <ac:spMk id="2" creationId="{DC0F347B-B702-73F7-90FA-7BCA3C8DD122}"/>
          </ac:spMkLst>
        </pc:spChg>
        <pc:spChg chg="mod">
          <ac:chgData name="Guest User" userId="" providerId="Windows Live" clId="Web-{19F57F4E-20AA-79D2-8902-4D0700950AAC}" dt="2025-04-22T20:39:09.627" v="260" actId="20577"/>
          <ac:spMkLst>
            <pc:docMk/>
            <pc:sldMk cId="3856012413" sldId="259"/>
            <ac:spMk id="3" creationId="{42CB09A4-CD78-DC28-0EEC-07AB4BEDEE1E}"/>
          </ac:spMkLst>
        </pc:spChg>
      </pc:sldChg>
      <pc:sldChg chg="addSp delSp modSp new">
        <pc:chgData name="Guest User" userId="" providerId="Windows Live" clId="Web-{19F57F4E-20AA-79D2-8902-4D0700950AAC}" dt="2025-04-22T20:57:17.732" v="346" actId="1076"/>
        <pc:sldMkLst>
          <pc:docMk/>
          <pc:sldMk cId="1027573689" sldId="264"/>
        </pc:sldMkLst>
        <pc:spChg chg="del">
          <ac:chgData name="Guest User" userId="" providerId="Windows Live" clId="Web-{19F57F4E-20AA-79D2-8902-4D0700950AAC}" dt="2025-04-22T20:40:03.473" v="262"/>
          <ac:spMkLst>
            <pc:docMk/>
            <pc:sldMk cId="1027573689" sldId="264"/>
            <ac:spMk id="3" creationId="{AD7E1938-9D21-7124-E11D-16A0D617E78A}"/>
          </ac:spMkLst>
        </pc:spChg>
        <pc:spChg chg="add mod">
          <ac:chgData name="Guest User" userId="" providerId="Windows Live" clId="Web-{19F57F4E-20AA-79D2-8902-4D0700950AAC}" dt="2025-04-22T20:53:44.864" v="302"/>
          <ac:spMkLst>
            <pc:docMk/>
            <pc:sldMk cId="1027573689" sldId="264"/>
            <ac:spMk id="5" creationId="{A27DB3F3-EFA6-44C8-AFFC-DFC189DD3A79}"/>
          </ac:spMkLst>
        </pc:spChg>
        <pc:spChg chg="add mod">
          <ac:chgData name="Guest User" userId="" providerId="Windows Live" clId="Web-{19F57F4E-20AA-79D2-8902-4D0700950AAC}" dt="2025-04-22T20:55:23.243" v="310" actId="1076"/>
          <ac:spMkLst>
            <pc:docMk/>
            <pc:sldMk cId="1027573689" sldId="264"/>
            <ac:spMk id="6" creationId="{DDA41203-90D9-3F65-28FA-290438B618DD}"/>
          </ac:spMkLst>
        </pc:spChg>
        <pc:spChg chg="add mod">
          <ac:chgData name="Guest User" userId="" providerId="Windows Live" clId="Web-{19F57F4E-20AA-79D2-8902-4D0700950AAC}" dt="2025-04-22T20:57:17.732" v="346" actId="1076"/>
          <ac:spMkLst>
            <pc:docMk/>
            <pc:sldMk cId="1027573689" sldId="264"/>
            <ac:spMk id="7" creationId="{FC6A4068-27F1-82CA-0358-DF079C63E72D}"/>
          </ac:spMkLst>
        </pc:spChg>
        <pc:picChg chg="add mod ord">
          <ac:chgData name="Guest User" userId="" providerId="Windows Live" clId="Web-{19F57F4E-20AA-79D2-8902-4D0700950AAC}" dt="2025-04-22T20:41:13.069" v="270" actId="1076"/>
          <ac:picMkLst>
            <pc:docMk/>
            <pc:sldMk cId="1027573689" sldId="264"/>
            <ac:picMk id="4" creationId="{99106E33-E552-BFDF-F15B-142A0AB5C3F4}"/>
          </ac:picMkLst>
        </pc:picChg>
      </pc:sldChg>
      <pc:sldChg chg="addSp delSp modSp new">
        <pc:chgData name="Guest User" userId="" providerId="Windows Live" clId="Web-{19F57F4E-20AA-79D2-8902-4D0700950AAC}" dt="2025-04-22T21:24:55.751" v="500" actId="1076"/>
        <pc:sldMkLst>
          <pc:docMk/>
          <pc:sldMk cId="539454928" sldId="265"/>
        </pc:sldMkLst>
        <pc:spChg chg="del">
          <ac:chgData name="Guest User" userId="" providerId="Windows Live" clId="Web-{19F57F4E-20AA-79D2-8902-4D0700950AAC}" dt="2025-04-22T20:42:46.354" v="272"/>
          <ac:spMkLst>
            <pc:docMk/>
            <pc:sldMk cId="539454928" sldId="265"/>
            <ac:spMk id="3" creationId="{80C19E5B-29B2-EC85-F145-7D02FC2CB52D}"/>
          </ac:spMkLst>
        </pc:spChg>
        <pc:spChg chg="add mod">
          <ac:chgData name="Guest User" userId="" providerId="Windows Live" clId="Web-{19F57F4E-20AA-79D2-8902-4D0700950AAC}" dt="2025-04-22T21:23:45.107" v="458" actId="14100"/>
          <ac:spMkLst>
            <pc:docMk/>
            <pc:sldMk cId="539454928" sldId="265"/>
            <ac:spMk id="5" creationId="{886CB856-0C4C-0017-8000-4AB4638DBB9B}"/>
          </ac:spMkLst>
        </pc:spChg>
        <pc:spChg chg="add mod">
          <ac:chgData name="Guest User" userId="" providerId="Windows Live" clId="Web-{19F57F4E-20AA-79D2-8902-4D0700950AAC}" dt="2025-04-22T21:24:55.751" v="500" actId="1076"/>
          <ac:spMkLst>
            <pc:docMk/>
            <pc:sldMk cId="539454928" sldId="265"/>
            <ac:spMk id="6" creationId="{ACE5C0BC-7D09-83D5-A3E7-231991659F11}"/>
          </ac:spMkLst>
        </pc:spChg>
        <pc:picChg chg="add mod ord">
          <ac:chgData name="Guest User" userId="" providerId="Windows Live" clId="Web-{19F57F4E-20AA-79D2-8902-4D0700950AAC}" dt="2025-04-22T20:43:26.574" v="280" actId="1076"/>
          <ac:picMkLst>
            <pc:docMk/>
            <pc:sldMk cId="539454928" sldId="265"/>
            <ac:picMk id="4" creationId="{259DAFFB-511D-1A69-0F2B-0CE545FE6D5E}"/>
          </ac:picMkLst>
        </pc:picChg>
      </pc:sldChg>
      <pc:sldChg chg="addSp delSp modSp new">
        <pc:chgData name="Guest User" userId="" providerId="Windows Live" clId="Web-{19F57F4E-20AA-79D2-8902-4D0700950AAC}" dt="2025-04-22T21:16:34.246" v="401" actId="14100"/>
        <pc:sldMkLst>
          <pc:docMk/>
          <pc:sldMk cId="127490773" sldId="266"/>
        </pc:sldMkLst>
        <pc:spChg chg="del">
          <ac:chgData name="Guest User" userId="" providerId="Windows Live" clId="Web-{19F57F4E-20AA-79D2-8902-4D0700950AAC}" dt="2025-04-22T20:44:36.140" v="282"/>
          <ac:spMkLst>
            <pc:docMk/>
            <pc:sldMk cId="127490773" sldId="266"/>
            <ac:spMk id="3" creationId="{588D27C3-9EA7-A1E4-9F6B-6DC12C643396}"/>
          </ac:spMkLst>
        </pc:spChg>
        <pc:spChg chg="add mod">
          <ac:chgData name="Guest User" userId="" providerId="Windows Live" clId="Web-{19F57F4E-20AA-79D2-8902-4D0700950AAC}" dt="2025-04-22T21:14:06.318" v="357" actId="14100"/>
          <ac:spMkLst>
            <pc:docMk/>
            <pc:sldMk cId="127490773" sldId="266"/>
            <ac:spMk id="5" creationId="{DAC2A188-0105-CD94-EC5D-34B5BCC0A271}"/>
          </ac:spMkLst>
        </pc:spChg>
        <pc:spChg chg="add mod">
          <ac:chgData name="Guest User" userId="" providerId="Windows Live" clId="Web-{19F57F4E-20AA-79D2-8902-4D0700950AAC}" dt="2025-04-22T21:16:34.246" v="401" actId="14100"/>
          <ac:spMkLst>
            <pc:docMk/>
            <pc:sldMk cId="127490773" sldId="266"/>
            <ac:spMk id="7" creationId="{F38C2DE9-3D17-8E55-CE7B-062E6E1B5B6E}"/>
          </ac:spMkLst>
        </pc:spChg>
        <pc:spChg chg="add mod">
          <ac:chgData name="Guest User" userId="" providerId="Windows Live" clId="Web-{19F57F4E-20AA-79D2-8902-4D0700950AAC}" dt="2025-04-22T21:16:29.590" v="400" actId="1076"/>
          <ac:spMkLst>
            <pc:docMk/>
            <pc:sldMk cId="127490773" sldId="266"/>
            <ac:spMk id="8" creationId="{6E8B2B53-D741-6622-5E73-336E47AA57B8}"/>
          </ac:spMkLst>
        </pc:spChg>
        <pc:picChg chg="add mod ord">
          <ac:chgData name="Guest User" userId="" providerId="Windows Live" clId="Web-{19F57F4E-20AA-79D2-8902-4D0700950AAC}" dt="2025-04-22T21:13:47.130" v="352" actId="1076"/>
          <ac:picMkLst>
            <pc:docMk/>
            <pc:sldMk cId="127490773" sldId="266"/>
            <ac:picMk id="4" creationId="{005D4438-BA7A-B4AC-FA0F-C7BCFE3A8028}"/>
          </ac:picMkLst>
        </pc:picChg>
        <pc:picChg chg="add del mod">
          <ac:chgData name="Guest User" userId="" providerId="Windows Live" clId="Web-{19F57F4E-20AA-79D2-8902-4D0700950AAC}" dt="2025-04-22T21:14:22.053" v="359"/>
          <ac:picMkLst>
            <pc:docMk/>
            <pc:sldMk cId="127490773" sldId="266"/>
            <ac:picMk id="6" creationId="{874BC5FD-2010-74B0-0DFA-C5C0AE4CC08C}"/>
          </ac:picMkLst>
        </pc:picChg>
      </pc:sldChg>
      <pc:sldChg chg="addSp delSp modSp new">
        <pc:chgData name="Guest User" userId="" providerId="Windows Live" clId="Web-{19F57F4E-20AA-79D2-8902-4D0700950AAC}" dt="2025-04-22T21:22:19.697" v="453" actId="20577"/>
        <pc:sldMkLst>
          <pc:docMk/>
          <pc:sldMk cId="3463134223" sldId="267"/>
        </pc:sldMkLst>
        <pc:spChg chg="del">
          <ac:chgData name="Guest User" userId="" providerId="Windows Live" clId="Web-{19F57F4E-20AA-79D2-8902-4D0700950AAC}" dt="2025-04-22T20:48:31.180" v="291"/>
          <ac:spMkLst>
            <pc:docMk/>
            <pc:sldMk cId="3463134223" sldId="267"/>
            <ac:spMk id="3" creationId="{18ADEA9D-098A-5F31-2AD8-9076820A3D9D}"/>
          </ac:spMkLst>
        </pc:spChg>
        <pc:spChg chg="add mod">
          <ac:chgData name="Guest User" userId="" providerId="Windows Live" clId="Web-{19F57F4E-20AA-79D2-8902-4D0700950AAC}" dt="2025-04-22T21:18:54.361" v="407" actId="1076"/>
          <ac:spMkLst>
            <pc:docMk/>
            <pc:sldMk cId="3463134223" sldId="267"/>
            <ac:spMk id="5" creationId="{7D434241-7B5A-0FDB-A494-B4F0BDC48913}"/>
          </ac:spMkLst>
        </pc:spChg>
        <pc:spChg chg="add mod">
          <ac:chgData name="Guest User" userId="" providerId="Windows Live" clId="Web-{19F57F4E-20AA-79D2-8902-4D0700950AAC}" dt="2025-04-22T21:19:14.815" v="411"/>
          <ac:spMkLst>
            <pc:docMk/>
            <pc:sldMk cId="3463134223" sldId="267"/>
            <ac:spMk id="6" creationId="{F08D314F-5E08-5599-57E5-C8C47325C8B0}"/>
          </ac:spMkLst>
        </pc:spChg>
        <pc:spChg chg="add mod">
          <ac:chgData name="Guest User" userId="" providerId="Windows Live" clId="Web-{19F57F4E-20AA-79D2-8902-4D0700950AAC}" dt="2025-04-22T21:22:19.697" v="453" actId="20577"/>
          <ac:spMkLst>
            <pc:docMk/>
            <pc:sldMk cId="3463134223" sldId="267"/>
            <ac:spMk id="7" creationId="{E1F61850-99A2-C3F2-3FB0-7B98595E13C3}"/>
          </ac:spMkLst>
        </pc:spChg>
        <pc:picChg chg="add mod ord">
          <ac:chgData name="Guest User" userId="" providerId="Windows Live" clId="Web-{19F57F4E-20AA-79D2-8902-4D0700950AAC}" dt="2025-04-22T20:48:46.931" v="297"/>
          <ac:picMkLst>
            <pc:docMk/>
            <pc:sldMk cId="3463134223" sldId="267"/>
            <ac:picMk id="4" creationId="{F28322DA-0DFA-5214-999D-D3D6D40B8178}"/>
          </ac:picMkLst>
        </pc:picChg>
      </pc:sldChg>
    </pc:docChg>
  </pc:docChgLst>
  <pc:docChgLst>
    <pc:chgData name="RAGHAVI PREETI A J" userId="588ed636e0f4107f" providerId="LiveId" clId="{71D75199-846D-4494-BA0C-926416B72E83}"/>
    <pc:docChg chg="undo custSel addSld delSld modSld">
      <pc:chgData name="RAGHAVI PREETI A J" userId="588ed636e0f4107f" providerId="LiveId" clId="{71D75199-846D-4494-BA0C-926416B72E83}" dt="2025-04-23T18:03:13.026" v="1580" actId="2711"/>
      <pc:docMkLst>
        <pc:docMk/>
      </pc:docMkLst>
      <pc:sldChg chg="modSp mod">
        <pc:chgData name="RAGHAVI PREETI A J" userId="588ed636e0f4107f" providerId="LiveId" clId="{71D75199-846D-4494-BA0C-926416B72E83}" dt="2025-04-23T18:00:41.412" v="1561" actId="2711"/>
        <pc:sldMkLst>
          <pc:docMk/>
          <pc:sldMk cId="3208860233" sldId="256"/>
        </pc:sldMkLst>
        <pc:spChg chg="mod">
          <ac:chgData name="RAGHAVI PREETI A J" userId="588ed636e0f4107f" providerId="LiveId" clId="{71D75199-846D-4494-BA0C-926416B72E83}" dt="2025-04-22T18:45:07.775" v="57" actId="20577"/>
          <ac:spMkLst>
            <pc:docMk/>
            <pc:sldMk cId="3208860233" sldId="256"/>
            <ac:spMk id="3" creationId="{FF68394E-510B-84D6-6E75-21B636D608D4}"/>
          </ac:spMkLst>
        </pc:spChg>
        <pc:spChg chg="mod">
          <ac:chgData name="RAGHAVI PREETI A J" userId="588ed636e0f4107f" providerId="LiveId" clId="{71D75199-846D-4494-BA0C-926416B72E83}" dt="2025-04-23T18:00:29.634" v="1560" actId="1076"/>
          <ac:spMkLst>
            <pc:docMk/>
            <pc:sldMk cId="3208860233" sldId="256"/>
            <ac:spMk id="7" creationId="{207F14FB-D364-1D02-F986-7CFFE16469C1}"/>
          </ac:spMkLst>
        </pc:spChg>
        <pc:spChg chg="mod">
          <ac:chgData name="RAGHAVI PREETI A J" userId="588ed636e0f4107f" providerId="LiveId" clId="{71D75199-846D-4494-BA0C-926416B72E83}" dt="2025-04-23T18:00:41.412" v="1561" actId="2711"/>
          <ac:spMkLst>
            <pc:docMk/>
            <pc:sldMk cId="3208860233" sldId="256"/>
            <ac:spMk id="8" creationId="{29D9D0F1-F53C-6854-D3F2-6F4E5833A6BE}"/>
          </ac:spMkLst>
        </pc:spChg>
      </pc:sldChg>
      <pc:sldChg chg="modSp mod">
        <pc:chgData name="RAGHAVI PREETI A J" userId="588ed636e0f4107f" providerId="LiveId" clId="{71D75199-846D-4494-BA0C-926416B72E83}" dt="2025-04-23T18:01:11.670" v="1564" actId="1076"/>
        <pc:sldMkLst>
          <pc:docMk/>
          <pc:sldMk cId="4101042121" sldId="257"/>
        </pc:sldMkLst>
        <pc:spChg chg="mod">
          <ac:chgData name="RAGHAVI PREETI A J" userId="588ed636e0f4107f" providerId="LiveId" clId="{71D75199-846D-4494-BA0C-926416B72E83}" dt="2025-04-23T18:00:51.352" v="1562" actId="2711"/>
          <ac:spMkLst>
            <pc:docMk/>
            <pc:sldMk cId="4101042121" sldId="257"/>
            <ac:spMk id="2" creationId="{79F68AE1-AC3D-B67E-6501-36998E8A5545}"/>
          </ac:spMkLst>
        </pc:spChg>
        <pc:spChg chg="mod">
          <ac:chgData name="RAGHAVI PREETI A J" userId="588ed636e0f4107f" providerId="LiveId" clId="{71D75199-846D-4494-BA0C-926416B72E83}" dt="2025-04-23T18:01:11.670" v="1564" actId="1076"/>
          <ac:spMkLst>
            <pc:docMk/>
            <pc:sldMk cId="4101042121" sldId="257"/>
            <ac:spMk id="4" creationId="{8DBA8345-AF91-A411-BFA8-A04D4CE45F32}"/>
          </ac:spMkLst>
        </pc:spChg>
      </pc:sldChg>
      <pc:sldChg chg="modSp mod">
        <pc:chgData name="RAGHAVI PREETI A J" userId="588ed636e0f4107f" providerId="LiveId" clId="{71D75199-846D-4494-BA0C-926416B72E83}" dt="2025-04-23T18:02:17.834" v="1574" actId="2711"/>
        <pc:sldMkLst>
          <pc:docMk/>
          <pc:sldMk cId="3483557584" sldId="258"/>
        </pc:sldMkLst>
        <pc:spChg chg="mod">
          <ac:chgData name="RAGHAVI PREETI A J" userId="588ed636e0f4107f" providerId="LiveId" clId="{71D75199-846D-4494-BA0C-926416B72E83}" dt="2025-04-23T18:02:10.867" v="1573" actId="2711"/>
          <ac:spMkLst>
            <pc:docMk/>
            <pc:sldMk cId="3483557584" sldId="258"/>
            <ac:spMk id="2" creationId="{A415D7F2-2349-C637-5D1F-0CE5FE5DEFD8}"/>
          </ac:spMkLst>
        </pc:spChg>
        <pc:spChg chg="mod">
          <ac:chgData name="RAGHAVI PREETI A J" userId="588ed636e0f4107f" providerId="LiveId" clId="{71D75199-846D-4494-BA0C-926416B72E83}" dt="2025-04-23T18:02:17.834" v="1574" actId="2711"/>
          <ac:spMkLst>
            <pc:docMk/>
            <pc:sldMk cId="3483557584" sldId="258"/>
            <ac:spMk id="4" creationId="{2BA4BF82-0E88-3151-07C9-FE1CF19DB5D0}"/>
          </ac:spMkLst>
        </pc:spChg>
      </pc:sldChg>
      <pc:sldChg chg="modSp mod">
        <pc:chgData name="RAGHAVI PREETI A J" userId="588ed636e0f4107f" providerId="LiveId" clId="{71D75199-846D-4494-BA0C-926416B72E83}" dt="2025-04-23T16:40:58.107" v="1521" actId="1076"/>
        <pc:sldMkLst>
          <pc:docMk/>
          <pc:sldMk cId="3856012413" sldId="259"/>
        </pc:sldMkLst>
        <pc:spChg chg="mod">
          <ac:chgData name="RAGHAVI PREETI A J" userId="588ed636e0f4107f" providerId="LiveId" clId="{71D75199-846D-4494-BA0C-926416B72E83}" dt="2025-04-23T16:40:51.631" v="1520" actId="207"/>
          <ac:spMkLst>
            <pc:docMk/>
            <pc:sldMk cId="3856012413" sldId="259"/>
            <ac:spMk id="2" creationId="{DC0F347B-B702-73F7-90FA-7BCA3C8DD122}"/>
          </ac:spMkLst>
        </pc:spChg>
        <pc:spChg chg="mod">
          <ac:chgData name="RAGHAVI PREETI A J" userId="588ed636e0f4107f" providerId="LiveId" clId="{71D75199-846D-4494-BA0C-926416B72E83}" dt="2025-04-23T16:40:58.107" v="1521" actId="1076"/>
          <ac:spMkLst>
            <pc:docMk/>
            <pc:sldMk cId="3856012413" sldId="259"/>
            <ac:spMk id="3" creationId="{42CB09A4-CD78-DC28-0EEC-07AB4BEDEE1E}"/>
          </ac:spMkLst>
        </pc:spChg>
      </pc:sldChg>
      <pc:sldChg chg="modSp mod">
        <pc:chgData name="RAGHAVI PREETI A J" userId="588ed636e0f4107f" providerId="LiveId" clId="{71D75199-846D-4494-BA0C-926416B72E83}" dt="2025-04-23T18:02:32.784" v="1576" actId="2711"/>
        <pc:sldMkLst>
          <pc:docMk/>
          <pc:sldMk cId="1357438021" sldId="260"/>
        </pc:sldMkLst>
        <pc:spChg chg="mod">
          <ac:chgData name="RAGHAVI PREETI A J" userId="588ed636e0f4107f" providerId="LiveId" clId="{71D75199-846D-4494-BA0C-926416B72E83}" dt="2025-04-23T18:02:26.381" v="1575" actId="2711"/>
          <ac:spMkLst>
            <pc:docMk/>
            <pc:sldMk cId="1357438021" sldId="260"/>
            <ac:spMk id="2" creationId="{6D928ECB-3824-6FC6-B43D-4E86F21F4D67}"/>
          </ac:spMkLst>
        </pc:spChg>
        <pc:spChg chg="mod">
          <ac:chgData name="RAGHAVI PREETI A J" userId="588ed636e0f4107f" providerId="LiveId" clId="{71D75199-846D-4494-BA0C-926416B72E83}" dt="2025-04-23T18:02:32.784" v="1576" actId="2711"/>
          <ac:spMkLst>
            <pc:docMk/>
            <pc:sldMk cId="1357438021" sldId="260"/>
            <ac:spMk id="4" creationId="{CB068723-1272-82DB-3A8F-E089FF2932FF}"/>
          </ac:spMkLst>
        </pc:spChg>
      </pc:sldChg>
      <pc:sldChg chg="modSp mod">
        <pc:chgData name="RAGHAVI PREETI A J" userId="588ed636e0f4107f" providerId="LiveId" clId="{71D75199-846D-4494-BA0C-926416B72E83}" dt="2025-04-23T18:02:47.077" v="1578" actId="2711"/>
        <pc:sldMkLst>
          <pc:docMk/>
          <pc:sldMk cId="1569791746" sldId="261"/>
        </pc:sldMkLst>
        <pc:spChg chg="mod">
          <ac:chgData name="RAGHAVI PREETI A J" userId="588ed636e0f4107f" providerId="LiveId" clId="{71D75199-846D-4494-BA0C-926416B72E83}" dt="2025-04-23T18:02:40.107" v="1577" actId="2711"/>
          <ac:spMkLst>
            <pc:docMk/>
            <pc:sldMk cId="1569791746" sldId="261"/>
            <ac:spMk id="2" creationId="{B5515C05-20AD-FC82-D8E2-0ACA15D3A9ED}"/>
          </ac:spMkLst>
        </pc:spChg>
        <pc:spChg chg="mod">
          <ac:chgData name="RAGHAVI PREETI A J" userId="588ed636e0f4107f" providerId="LiveId" clId="{71D75199-846D-4494-BA0C-926416B72E83}" dt="2025-04-23T18:02:47.077" v="1578" actId="2711"/>
          <ac:spMkLst>
            <pc:docMk/>
            <pc:sldMk cId="1569791746" sldId="261"/>
            <ac:spMk id="3" creationId="{B969AD58-AB65-0BE7-755E-4FE529FC454A}"/>
          </ac:spMkLst>
        </pc:spChg>
      </pc:sldChg>
      <pc:sldChg chg="modSp mod">
        <pc:chgData name="RAGHAVI PREETI A J" userId="588ed636e0f4107f" providerId="LiveId" clId="{71D75199-846D-4494-BA0C-926416B72E83}" dt="2025-04-23T18:03:13.026" v="1580" actId="2711"/>
        <pc:sldMkLst>
          <pc:docMk/>
          <pc:sldMk cId="2029897671" sldId="262"/>
        </pc:sldMkLst>
        <pc:spChg chg="mod">
          <ac:chgData name="RAGHAVI PREETI A J" userId="588ed636e0f4107f" providerId="LiveId" clId="{71D75199-846D-4494-BA0C-926416B72E83}" dt="2025-04-23T18:02:55.394" v="1579" actId="2711"/>
          <ac:spMkLst>
            <pc:docMk/>
            <pc:sldMk cId="2029897671" sldId="262"/>
            <ac:spMk id="2" creationId="{84FC97FC-25D0-9DEA-5869-E3B5612FA5BF}"/>
          </ac:spMkLst>
        </pc:spChg>
        <pc:spChg chg="mod">
          <ac:chgData name="RAGHAVI PREETI A J" userId="588ed636e0f4107f" providerId="LiveId" clId="{71D75199-846D-4494-BA0C-926416B72E83}" dt="2025-04-23T18:03:13.026" v="1580" actId="2711"/>
          <ac:spMkLst>
            <pc:docMk/>
            <pc:sldMk cId="2029897671" sldId="262"/>
            <ac:spMk id="4" creationId="{7CB8987D-DF09-ED25-A814-883ECA9FB4BB}"/>
          </ac:spMkLst>
        </pc:spChg>
      </pc:sldChg>
      <pc:sldChg chg="delSp modSp mod">
        <pc:chgData name="RAGHAVI PREETI A J" userId="588ed636e0f4107f" providerId="LiveId" clId="{71D75199-846D-4494-BA0C-926416B72E83}" dt="2025-04-23T16:41:10.108" v="1522" actId="2711"/>
        <pc:sldMkLst>
          <pc:docMk/>
          <pc:sldMk cId="1027573689" sldId="264"/>
        </pc:sldMkLst>
        <pc:spChg chg="del">
          <ac:chgData name="RAGHAVI PREETI A J" userId="588ed636e0f4107f" providerId="LiveId" clId="{71D75199-846D-4494-BA0C-926416B72E83}" dt="2025-04-23T06:22:06.956" v="1262" actId="478"/>
          <ac:spMkLst>
            <pc:docMk/>
            <pc:sldMk cId="1027573689" sldId="264"/>
            <ac:spMk id="2" creationId="{08EDD828-15BA-620E-4FE2-D537B6D202DF}"/>
          </ac:spMkLst>
        </pc:spChg>
        <pc:spChg chg="mod">
          <ac:chgData name="RAGHAVI PREETI A J" userId="588ed636e0f4107f" providerId="LiveId" clId="{71D75199-846D-4494-BA0C-926416B72E83}" dt="2025-04-23T16:41:10.108" v="1522" actId="2711"/>
          <ac:spMkLst>
            <pc:docMk/>
            <pc:sldMk cId="1027573689" sldId="264"/>
            <ac:spMk id="7" creationId="{FC6A4068-27F1-82CA-0358-DF079C63E72D}"/>
          </ac:spMkLst>
        </pc:spChg>
      </pc:sldChg>
      <pc:sldChg chg="delSp modSp mod">
        <pc:chgData name="RAGHAVI PREETI A J" userId="588ed636e0f4107f" providerId="LiveId" clId="{71D75199-846D-4494-BA0C-926416B72E83}" dt="2025-04-23T16:41:27.859" v="1524" actId="1076"/>
        <pc:sldMkLst>
          <pc:docMk/>
          <pc:sldMk cId="539454928" sldId="265"/>
        </pc:sldMkLst>
        <pc:spChg chg="del">
          <ac:chgData name="RAGHAVI PREETI A J" userId="588ed636e0f4107f" providerId="LiveId" clId="{71D75199-846D-4494-BA0C-926416B72E83}" dt="2025-04-23T06:22:22.341" v="1263" actId="478"/>
          <ac:spMkLst>
            <pc:docMk/>
            <pc:sldMk cId="539454928" sldId="265"/>
            <ac:spMk id="2" creationId="{BF83F207-540C-4D43-8811-0239040BA445}"/>
          </ac:spMkLst>
        </pc:spChg>
        <pc:spChg chg="mod">
          <ac:chgData name="RAGHAVI PREETI A J" userId="588ed636e0f4107f" providerId="LiveId" clId="{71D75199-846D-4494-BA0C-926416B72E83}" dt="2025-04-23T16:41:27.859" v="1524" actId="1076"/>
          <ac:spMkLst>
            <pc:docMk/>
            <pc:sldMk cId="539454928" sldId="265"/>
            <ac:spMk id="6" creationId="{ACE5C0BC-7D09-83D5-A3E7-231991659F11}"/>
          </ac:spMkLst>
        </pc:spChg>
      </pc:sldChg>
      <pc:sldChg chg="delSp modSp mod">
        <pc:chgData name="RAGHAVI PREETI A J" userId="588ed636e0f4107f" providerId="LiveId" clId="{71D75199-846D-4494-BA0C-926416B72E83}" dt="2025-04-23T16:41:40.439" v="1525" actId="2711"/>
        <pc:sldMkLst>
          <pc:docMk/>
          <pc:sldMk cId="127490773" sldId="266"/>
        </pc:sldMkLst>
        <pc:spChg chg="del">
          <ac:chgData name="RAGHAVI PREETI A J" userId="588ed636e0f4107f" providerId="LiveId" clId="{71D75199-846D-4494-BA0C-926416B72E83}" dt="2025-04-23T06:22:35.333" v="1264" actId="478"/>
          <ac:spMkLst>
            <pc:docMk/>
            <pc:sldMk cId="127490773" sldId="266"/>
            <ac:spMk id="2" creationId="{C5B6F686-A526-2544-62AB-74B74262DEE3}"/>
          </ac:spMkLst>
        </pc:spChg>
        <pc:spChg chg="mod">
          <ac:chgData name="RAGHAVI PREETI A J" userId="588ed636e0f4107f" providerId="LiveId" clId="{71D75199-846D-4494-BA0C-926416B72E83}" dt="2025-04-23T16:41:40.439" v="1525" actId="2711"/>
          <ac:spMkLst>
            <pc:docMk/>
            <pc:sldMk cId="127490773" sldId="266"/>
            <ac:spMk id="8" creationId="{6E8B2B53-D741-6622-5E73-336E47AA57B8}"/>
          </ac:spMkLst>
        </pc:spChg>
      </pc:sldChg>
      <pc:sldChg chg="delSp modSp mod">
        <pc:chgData name="RAGHAVI PREETI A J" userId="588ed636e0f4107f" providerId="LiveId" clId="{71D75199-846D-4494-BA0C-926416B72E83}" dt="2025-04-23T16:41:53.861" v="1526" actId="2711"/>
        <pc:sldMkLst>
          <pc:docMk/>
          <pc:sldMk cId="3463134223" sldId="267"/>
        </pc:sldMkLst>
        <pc:spChg chg="del">
          <ac:chgData name="RAGHAVI PREETI A J" userId="588ed636e0f4107f" providerId="LiveId" clId="{71D75199-846D-4494-BA0C-926416B72E83}" dt="2025-04-23T06:23:00.797" v="1266" actId="478"/>
          <ac:spMkLst>
            <pc:docMk/>
            <pc:sldMk cId="3463134223" sldId="267"/>
            <ac:spMk id="2" creationId="{0631BE26-6BF1-DEB9-1998-8665997C7D49}"/>
          </ac:spMkLst>
        </pc:spChg>
        <pc:spChg chg="mod">
          <ac:chgData name="RAGHAVI PREETI A J" userId="588ed636e0f4107f" providerId="LiveId" clId="{71D75199-846D-4494-BA0C-926416B72E83}" dt="2025-04-23T16:41:53.861" v="1526" actId="2711"/>
          <ac:spMkLst>
            <pc:docMk/>
            <pc:sldMk cId="3463134223" sldId="267"/>
            <ac:spMk id="7" creationId="{E1F61850-99A2-C3F2-3FB0-7B98595E13C3}"/>
          </ac:spMkLst>
        </pc:spChg>
      </pc:sldChg>
      <pc:sldChg chg="delSp modSp new mod">
        <pc:chgData name="RAGHAVI PREETI A J" userId="588ed636e0f4107f" providerId="LiveId" clId="{71D75199-846D-4494-BA0C-926416B72E83}" dt="2025-04-22T22:49:48.081" v="76" actId="1076"/>
        <pc:sldMkLst>
          <pc:docMk/>
          <pc:sldMk cId="1630464014" sldId="268"/>
        </pc:sldMkLst>
        <pc:spChg chg="mod">
          <ac:chgData name="RAGHAVI PREETI A J" userId="588ed636e0f4107f" providerId="LiveId" clId="{71D75199-846D-4494-BA0C-926416B72E83}" dt="2025-04-22T22:49:48.081" v="76" actId="1076"/>
          <ac:spMkLst>
            <pc:docMk/>
            <pc:sldMk cId="1630464014" sldId="268"/>
            <ac:spMk id="2" creationId="{5CDB18BD-A97C-9B36-C3B9-CB5A818206AC}"/>
          </ac:spMkLst>
        </pc:spChg>
        <pc:spChg chg="del">
          <ac:chgData name="RAGHAVI PREETI A J" userId="588ed636e0f4107f" providerId="LiveId" clId="{71D75199-846D-4494-BA0C-926416B72E83}" dt="2025-04-22T22:49:26.675" v="74" actId="478"/>
          <ac:spMkLst>
            <pc:docMk/>
            <pc:sldMk cId="1630464014" sldId="268"/>
            <ac:spMk id="3" creationId="{224BDA1F-88C1-48F6-FFFA-11DB17A235C8}"/>
          </ac:spMkLst>
        </pc:spChg>
      </pc:sldChg>
      <pc:sldChg chg="modSp new mod">
        <pc:chgData name="RAGHAVI PREETI A J" userId="588ed636e0f4107f" providerId="LiveId" clId="{71D75199-846D-4494-BA0C-926416B72E83}" dt="2025-04-23T16:36:29.561" v="1465" actId="2711"/>
        <pc:sldMkLst>
          <pc:docMk/>
          <pc:sldMk cId="790862648" sldId="269"/>
        </pc:sldMkLst>
        <pc:spChg chg="mod">
          <ac:chgData name="RAGHAVI PREETI A J" userId="588ed636e0f4107f" providerId="LiveId" clId="{71D75199-846D-4494-BA0C-926416B72E83}" dt="2025-04-23T16:36:29.561" v="1465" actId="2711"/>
          <ac:spMkLst>
            <pc:docMk/>
            <pc:sldMk cId="790862648" sldId="269"/>
            <ac:spMk id="2" creationId="{72D0A309-B3B8-0980-634E-FB15945AE0F8}"/>
          </ac:spMkLst>
        </pc:spChg>
        <pc:spChg chg="mod">
          <ac:chgData name="RAGHAVI PREETI A J" userId="588ed636e0f4107f" providerId="LiveId" clId="{71D75199-846D-4494-BA0C-926416B72E83}" dt="2025-04-23T16:36:20.265" v="1464" actId="2711"/>
          <ac:spMkLst>
            <pc:docMk/>
            <pc:sldMk cId="790862648" sldId="269"/>
            <ac:spMk id="3" creationId="{4EAA2742-1F93-EE87-55E0-943AF9675165}"/>
          </ac:spMkLst>
        </pc:spChg>
      </pc:sldChg>
      <pc:sldChg chg="delSp modSp mod">
        <pc:chgData name="RAGHAVI PREETI A J" userId="588ed636e0f4107f" providerId="LiveId" clId="{71D75199-846D-4494-BA0C-926416B72E83}" dt="2025-04-23T17:57:40.248" v="1555" actId="2711"/>
        <pc:sldMkLst>
          <pc:docMk/>
          <pc:sldMk cId="3443481840" sldId="270"/>
        </pc:sldMkLst>
        <pc:spChg chg="mod">
          <ac:chgData name="RAGHAVI PREETI A J" userId="588ed636e0f4107f" providerId="LiveId" clId="{71D75199-846D-4494-BA0C-926416B72E83}" dt="2025-04-23T17:57:40.248" v="1555" actId="2711"/>
          <ac:spMkLst>
            <pc:docMk/>
            <pc:sldMk cId="3443481840" sldId="270"/>
            <ac:spMk id="2" creationId="{73DFA1C4-BEB4-F0C8-52B5-725BB63BFDCA}"/>
          </ac:spMkLst>
        </pc:spChg>
        <pc:spChg chg="del">
          <ac:chgData name="RAGHAVI PREETI A J" userId="588ed636e0f4107f" providerId="LiveId" clId="{71D75199-846D-4494-BA0C-926416B72E83}" dt="2025-04-23T17:54:24.254" v="1527" actId="478"/>
          <ac:spMkLst>
            <pc:docMk/>
            <pc:sldMk cId="3443481840" sldId="270"/>
            <ac:spMk id="3" creationId="{2F72156C-5B11-77E6-E88F-E852A9A0B309}"/>
          </ac:spMkLst>
        </pc:spChg>
      </pc:sldChg>
      <pc:sldChg chg="modSp mod">
        <pc:chgData name="RAGHAVI PREETI A J" userId="588ed636e0f4107f" providerId="LiveId" clId="{71D75199-846D-4494-BA0C-926416B72E83}" dt="2025-04-23T18:01:52.951" v="1572" actId="2711"/>
        <pc:sldMkLst>
          <pc:docMk/>
          <pc:sldMk cId="2812830937" sldId="271"/>
        </pc:sldMkLst>
        <pc:spChg chg="mod">
          <ac:chgData name="RAGHAVI PREETI A J" userId="588ed636e0f4107f" providerId="LiveId" clId="{71D75199-846D-4494-BA0C-926416B72E83}" dt="2025-04-23T18:01:33.639" v="1565" actId="2711"/>
          <ac:spMkLst>
            <pc:docMk/>
            <pc:sldMk cId="2812830937" sldId="271"/>
            <ac:spMk id="2" creationId="{1D44038A-C656-C5F6-8B75-92F4F9CB34DB}"/>
          </ac:spMkLst>
        </pc:spChg>
        <pc:spChg chg="mod">
          <ac:chgData name="RAGHAVI PREETI A J" userId="588ed636e0f4107f" providerId="LiveId" clId="{71D75199-846D-4494-BA0C-926416B72E83}" dt="2025-04-23T18:01:52.951" v="1572" actId="2711"/>
          <ac:spMkLst>
            <pc:docMk/>
            <pc:sldMk cId="2812830937" sldId="271"/>
            <ac:spMk id="4" creationId="{5FE6D1E3-FC75-20F3-02F7-58785E0DC72B}"/>
          </ac:spMkLst>
        </pc:spChg>
      </pc:sldChg>
      <pc:sldChg chg="addSp delSp modSp new mod modAnim">
        <pc:chgData name="RAGHAVI PREETI A J" userId="588ed636e0f4107f" providerId="LiveId" clId="{71D75199-846D-4494-BA0C-926416B72E83}" dt="2025-04-23T16:38:21.279" v="1476" actId="2711"/>
        <pc:sldMkLst>
          <pc:docMk/>
          <pc:sldMk cId="985183769" sldId="274"/>
        </pc:sldMkLst>
        <pc:spChg chg="mod">
          <ac:chgData name="RAGHAVI PREETI A J" userId="588ed636e0f4107f" providerId="LiveId" clId="{71D75199-846D-4494-BA0C-926416B72E83}" dt="2025-04-23T16:36:40.841" v="1466" actId="2711"/>
          <ac:spMkLst>
            <pc:docMk/>
            <pc:sldMk cId="985183769" sldId="274"/>
            <ac:spMk id="2" creationId="{DF704DA6-FA14-5489-1B52-7C3C49F20474}"/>
          </ac:spMkLst>
        </pc:spChg>
        <pc:spChg chg="del mod">
          <ac:chgData name="RAGHAVI PREETI A J" userId="588ed636e0f4107f" providerId="LiveId" clId="{71D75199-846D-4494-BA0C-926416B72E83}" dt="2025-04-23T05:33:58.639" v="511" actId="478"/>
          <ac:spMkLst>
            <pc:docMk/>
            <pc:sldMk cId="985183769" sldId="274"/>
            <ac:spMk id="3" creationId="{55ACF480-BEAC-D339-F7CE-65EF383922DE}"/>
          </ac:spMkLst>
        </pc:spChg>
        <pc:spChg chg="add mod">
          <ac:chgData name="RAGHAVI PREETI A J" userId="588ed636e0f4107f" providerId="LiveId" clId="{71D75199-846D-4494-BA0C-926416B72E83}" dt="2025-04-23T16:37:48.656" v="1472" actId="2711"/>
          <ac:spMkLst>
            <pc:docMk/>
            <pc:sldMk cId="985183769" sldId="274"/>
            <ac:spMk id="10" creationId="{EF651665-0DF6-5366-11B6-3FAA5BA3DBFE}"/>
          </ac:spMkLst>
        </pc:spChg>
        <pc:spChg chg="add mod">
          <ac:chgData name="RAGHAVI PREETI A J" userId="588ed636e0f4107f" providerId="LiveId" clId="{71D75199-846D-4494-BA0C-926416B72E83}" dt="2025-04-23T16:38:21.279" v="1476" actId="2711"/>
          <ac:spMkLst>
            <pc:docMk/>
            <pc:sldMk cId="985183769" sldId="274"/>
            <ac:spMk id="11" creationId="{C2DDDC05-7469-EB62-7A27-433B731414CE}"/>
          </ac:spMkLst>
        </pc:spChg>
        <pc:graphicFrameChg chg="add del mod modGraphic">
          <ac:chgData name="RAGHAVI PREETI A J" userId="588ed636e0f4107f" providerId="LiveId" clId="{71D75199-846D-4494-BA0C-926416B72E83}" dt="2025-04-23T05:18:28.644" v="170" actId="478"/>
          <ac:graphicFrameMkLst>
            <pc:docMk/>
            <pc:sldMk cId="985183769" sldId="274"/>
            <ac:graphicFrameMk id="4" creationId="{A16DA16F-845F-244D-68A7-F071F3792E8D}"/>
          </ac:graphicFrameMkLst>
        </pc:graphicFrameChg>
        <pc:graphicFrameChg chg="add del mod modGraphic">
          <ac:chgData name="RAGHAVI PREETI A J" userId="588ed636e0f4107f" providerId="LiveId" clId="{71D75199-846D-4494-BA0C-926416B72E83}" dt="2025-04-23T16:38:11.876" v="1475" actId="2711"/>
          <ac:graphicFrameMkLst>
            <pc:docMk/>
            <pc:sldMk cId="985183769" sldId="274"/>
            <ac:graphicFrameMk id="5" creationId="{551D652A-6149-783C-82E0-3A3EFF9C2920}"/>
          </ac:graphicFrameMkLst>
        </pc:graphicFrameChg>
        <pc:cxnChg chg="add del mod">
          <ac:chgData name="RAGHAVI PREETI A J" userId="588ed636e0f4107f" providerId="LiveId" clId="{71D75199-846D-4494-BA0C-926416B72E83}" dt="2025-04-23T07:18:09.310" v="1358" actId="478"/>
          <ac:cxnSpMkLst>
            <pc:docMk/>
            <pc:sldMk cId="985183769" sldId="274"/>
            <ac:cxnSpMk id="4" creationId="{CEEB5F2B-9A67-1581-F22B-CD40EA2F4C6F}"/>
          </ac:cxnSpMkLst>
        </pc:cxnChg>
      </pc:sldChg>
      <pc:sldChg chg="modSp mod">
        <pc:chgData name="RAGHAVI PREETI A J" userId="588ed636e0f4107f" providerId="LiveId" clId="{71D75199-846D-4494-BA0C-926416B72E83}" dt="2025-04-23T16:39:03.683" v="1490" actId="1076"/>
        <pc:sldMkLst>
          <pc:docMk/>
          <pc:sldMk cId="838628482" sldId="275"/>
        </pc:sldMkLst>
        <pc:spChg chg="mod">
          <ac:chgData name="RAGHAVI PREETI A J" userId="588ed636e0f4107f" providerId="LiveId" clId="{71D75199-846D-4494-BA0C-926416B72E83}" dt="2025-04-23T16:39:03.683" v="1490" actId="1076"/>
          <ac:spMkLst>
            <pc:docMk/>
            <pc:sldMk cId="838628482" sldId="275"/>
            <ac:spMk id="2" creationId="{AEB5FF50-0FF4-E08F-A012-4A42D08241E0}"/>
          </ac:spMkLst>
        </pc:spChg>
      </pc:sldChg>
      <pc:sldChg chg="del">
        <pc:chgData name="RAGHAVI PREETI A J" userId="588ed636e0f4107f" providerId="LiveId" clId="{71D75199-846D-4494-BA0C-926416B72E83}" dt="2025-04-23T18:00:01.279" v="1556" actId="47"/>
        <pc:sldMkLst>
          <pc:docMk/>
          <pc:sldMk cId="2106244974" sldId="277"/>
        </pc:sldMkLst>
      </pc:sldChg>
      <pc:sldChg chg="delSp modSp new mod">
        <pc:chgData name="RAGHAVI PREETI A J" userId="588ed636e0f4107f" providerId="LiveId" clId="{71D75199-846D-4494-BA0C-926416B72E83}" dt="2025-04-23T16:38:54.651" v="1489" actId="2711"/>
        <pc:sldMkLst>
          <pc:docMk/>
          <pc:sldMk cId="3062697583" sldId="279"/>
        </pc:sldMkLst>
        <pc:spChg chg="mod">
          <ac:chgData name="RAGHAVI PREETI A J" userId="588ed636e0f4107f" providerId="LiveId" clId="{71D75199-846D-4494-BA0C-926416B72E83}" dt="2025-04-23T16:38:54.651" v="1489" actId="2711"/>
          <ac:spMkLst>
            <pc:docMk/>
            <pc:sldMk cId="3062697583" sldId="279"/>
            <ac:spMk id="2" creationId="{9BA32C22-660D-948B-0932-8B68897CB456}"/>
          </ac:spMkLst>
        </pc:spChg>
        <pc:spChg chg="del">
          <ac:chgData name="RAGHAVI PREETI A J" userId="588ed636e0f4107f" providerId="LiveId" clId="{71D75199-846D-4494-BA0C-926416B72E83}" dt="2025-04-23T16:38:40.732" v="1478" actId="478"/>
          <ac:spMkLst>
            <pc:docMk/>
            <pc:sldMk cId="3062697583" sldId="279"/>
            <ac:spMk id="3" creationId="{6BEE1757-D082-C125-1912-EEF0BAD7D4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954FE-D4D2-4296-B0A2-54D4FF44CEAF}" type="doc">
      <dgm:prSet loTypeId="urn:diagrams.loki3.com/BracketList" loCatId="list" qsTypeId="urn:microsoft.com/office/officeart/2005/8/quickstyle/simple5" qsCatId="simple" csTypeId="urn:microsoft.com/office/officeart/2005/8/colors/accent1_1" csCatId="accent1" phldr="1"/>
      <dgm:spPr/>
      <dgm:t>
        <a:bodyPr/>
        <a:lstStyle/>
        <a:p>
          <a:endParaRPr lang="en-IN"/>
        </a:p>
      </dgm:t>
    </dgm:pt>
    <dgm:pt modelId="{B1252198-7A81-4D92-B6DE-157B89DCDF91}">
      <dgm:prSet phldrT="[Text]" custT="1"/>
      <dgm:spPr/>
      <dgm:t>
        <a:bodyPr/>
        <a:lstStyle/>
        <a:p>
          <a:r>
            <a:rPr lang="en-US" sz="2000" b="1">
              <a:latin typeface="Calibri" panose="020F0502020204030204" pitchFamily="34" charset="0"/>
              <a:ea typeface="Calibri" panose="020F0502020204030204" pitchFamily="34" charset="0"/>
              <a:cs typeface="Calibri" panose="020F0502020204030204" pitchFamily="34" charset="0"/>
            </a:rPr>
            <a:t>Initial Indicators</a:t>
          </a:r>
          <a:endParaRPr lang="en-IN" sz="2000" b="1">
            <a:latin typeface="Calibri" panose="020F0502020204030204" pitchFamily="34" charset="0"/>
            <a:ea typeface="Calibri" panose="020F0502020204030204" pitchFamily="34" charset="0"/>
            <a:cs typeface="Calibri" panose="020F0502020204030204" pitchFamily="34" charset="0"/>
          </a:endParaRPr>
        </a:p>
      </dgm:t>
    </dgm:pt>
    <dgm:pt modelId="{C985DDEC-3F15-4943-A2A7-6DF3794B287F}" type="parTrans" cxnId="{0CE50D36-1A01-4E68-924A-541DE2E5686A}">
      <dgm:prSet/>
      <dgm:spPr/>
      <dgm:t>
        <a:bodyPr/>
        <a:lstStyle/>
        <a:p>
          <a:endParaRPr lang="en-IN"/>
        </a:p>
      </dgm:t>
    </dgm:pt>
    <dgm:pt modelId="{30C339BD-C13E-411A-867D-EF7066EE6660}" type="sibTrans" cxnId="{0CE50D36-1A01-4E68-924A-541DE2E5686A}">
      <dgm:prSet/>
      <dgm:spPr/>
      <dgm:t>
        <a:bodyPr/>
        <a:lstStyle/>
        <a:p>
          <a:endParaRPr lang="en-IN"/>
        </a:p>
      </dgm:t>
    </dgm:pt>
    <dgm:pt modelId="{46695059-C580-4DF5-A4DA-BBC851D71BFD}">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IOC match detected in DNS logs.</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9EA03A8F-EB1E-4A1A-8FCC-7674D07B3E13}" type="parTrans" cxnId="{C60FCE1A-5D2A-48C5-A31B-D41742C1C23E}">
      <dgm:prSet/>
      <dgm:spPr/>
      <dgm:t>
        <a:bodyPr/>
        <a:lstStyle/>
        <a:p>
          <a:endParaRPr lang="en-IN"/>
        </a:p>
      </dgm:t>
    </dgm:pt>
    <dgm:pt modelId="{1724FF1A-5FC5-4D56-8FDA-222C5979DD58}" type="sibTrans" cxnId="{C60FCE1A-5D2A-48C5-A31B-D41742C1C23E}">
      <dgm:prSet/>
      <dgm:spPr/>
      <dgm:t>
        <a:bodyPr/>
        <a:lstStyle/>
        <a:p>
          <a:endParaRPr lang="en-IN"/>
        </a:p>
      </dgm:t>
    </dgm:pt>
    <dgm:pt modelId="{9A4D2087-9BE6-4B20-B849-7CA8B35C32CB}">
      <dgm:prSet phldrT="[Text]" custT="1"/>
      <dgm:spPr/>
      <dgm:t>
        <a:bodyPr/>
        <a:lstStyle/>
        <a:p>
          <a:pPr algn="ctr"/>
          <a:r>
            <a:rPr lang="en-US" sz="2000" b="1">
              <a:latin typeface="Calibri" panose="020F0502020204030204" pitchFamily="34" charset="0"/>
              <a:ea typeface="Calibri" panose="020F0502020204030204" pitchFamily="34" charset="0"/>
              <a:cs typeface="Calibri" panose="020F0502020204030204" pitchFamily="34" charset="0"/>
            </a:rPr>
            <a:t>Log Review and Focused Analysis</a:t>
          </a:r>
          <a:endParaRPr lang="en-IN" sz="2000" b="1">
            <a:latin typeface="Calibri" panose="020F0502020204030204" pitchFamily="34" charset="0"/>
            <a:ea typeface="Calibri" panose="020F0502020204030204" pitchFamily="34" charset="0"/>
            <a:cs typeface="Calibri" panose="020F0502020204030204" pitchFamily="34" charset="0"/>
          </a:endParaRPr>
        </a:p>
      </dgm:t>
    </dgm:pt>
    <dgm:pt modelId="{6A26AA4F-73EC-4D80-90FE-34D97FE1114A}" type="parTrans" cxnId="{9328969B-4CBE-43CD-8A99-36B86182F0F8}">
      <dgm:prSet/>
      <dgm:spPr/>
      <dgm:t>
        <a:bodyPr/>
        <a:lstStyle/>
        <a:p>
          <a:endParaRPr lang="en-IN"/>
        </a:p>
      </dgm:t>
    </dgm:pt>
    <dgm:pt modelId="{5412EA69-C18B-454E-8B0A-982B8D32886A}" type="sibTrans" cxnId="{9328969B-4CBE-43CD-8A99-36B86182F0F8}">
      <dgm:prSet/>
      <dgm:spPr/>
      <dgm:t>
        <a:bodyPr/>
        <a:lstStyle/>
        <a:p>
          <a:endParaRPr lang="en-IN"/>
        </a:p>
      </dgm:t>
    </dgm:pt>
    <dgm:pt modelId="{CBAA4B56-052B-4463-9B0E-6803DC0459BC}">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Investigated BDRVLS across MFA, VPN and Password Vault Logs.</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3B8A663B-4A65-4F07-B1EC-6C3C1B60FFBE}" type="parTrans" cxnId="{52CC966E-8EB7-45D7-A80E-E4096768C033}">
      <dgm:prSet/>
      <dgm:spPr/>
      <dgm:t>
        <a:bodyPr/>
        <a:lstStyle/>
        <a:p>
          <a:endParaRPr lang="en-IN"/>
        </a:p>
      </dgm:t>
    </dgm:pt>
    <dgm:pt modelId="{D4F05B92-00B7-435A-9FD9-A5E63B9C2EBC}" type="sibTrans" cxnId="{52CC966E-8EB7-45D7-A80E-E4096768C033}">
      <dgm:prSet/>
      <dgm:spPr/>
      <dgm:t>
        <a:bodyPr/>
        <a:lstStyle/>
        <a:p>
          <a:endParaRPr lang="en-IN"/>
        </a:p>
      </dgm:t>
    </dgm:pt>
    <dgm:pt modelId="{E81CA5A0-BEEB-46C4-9C8E-E153F57F1CA6}">
      <dgm:prSet phldrT="[Text]" custT="1"/>
      <dgm:spPr/>
      <dgm:t>
        <a:bodyPr/>
        <a:lstStyle/>
        <a:p>
          <a:pPr algn="ctr"/>
          <a:r>
            <a:rPr lang="en-US" sz="2000" b="1">
              <a:latin typeface="Calibri" panose="020F0502020204030204" pitchFamily="34" charset="0"/>
              <a:ea typeface="Calibri" panose="020F0502020204030204" pitchFamily="34" charset="0"/>
              <a:cs typeface="Calibri" panose="020F0502020204030204" pitchFamily="34" charset="0"/>
            </a:rPr>
            <a:t>Outcome</a:t>
          </a:r>
          <a:endParaRPr lang="en-IN" sz="2000" b="1">
            <a:latin typeface="Calibri" panose="020F0502020204030204" pitchFamily="34" charset="0"/>
            <a:ea typeface="Calibri" panose="020F0502020204030204" pitchFamily="34" charset="0"/>
            <a:cs typeface="Calibri" panose="020F0502020204030204" pitchFamily="34" charset="0"/>
          </a:endParaRPr>
        </a:p>
      </dgm:t>
    </dgm:pt>
    <dgm:pt modelId="{02AAA936-4750-40F1-B46C-E35A8F9109CE}" type="parTrans" cxnId="{9787DC43-8AE0-4C92-9E95-2382E96664CB}">
      <dgm:prSet/>
      <dgm:spPr/>
      <dgm:t>
        <a:bodyPr/>
        <a:lstStyle/>
        <a:p>
          <a:endParaRPr lang="en-IN"/>
        </a:p>
      </dgm:t>
    </dgm:pt>
    <dgm:pt modelId="{F86D0606-6891-4323-9658-E916F3C89160}" type="sibTrans" cxnId="{9787DC43-8AE0-4C92-9E95-2382E96664CB}">
      <dgm:prSet/>
      <dgm:spPr/>
      <dgm:t>
        <a:bodyPr/>
        <a:lstStyle/>
        <a:p>
          <a:endParaRPr lang="en-IN"/>
        </a:p>
      </dgm:t>
    </dgm:pt>
    <dgm:pt modelId="{A62E604A-7B6D-437E-96DA-B451072F0E61}">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Correlated events across all logs.</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2D6480E1-6BC6-46E3-AD25-B1B30DF2E6CD}" type="parTrans" cxnId="{50A83C56-83DB-4015-9A60-C7B89DA8F9C8}">
      <dgm:prSet/>
      <dgm:spPr/>
      <dgm:t>
        <a:bodyPr/>
        <a:lstStyle/>
        <a:p>
          <a:endParaRPr lang="en-IN"/>
        </a:p>
      </dgm:t>
    </dgm:pt>
    <dgm:pt modelId="{901FFA25-A9A3-4802-9777-E6F57E4F61ED}" type="sibTrans" cxnId="{50A83C56-83DB-4015-9A60-C7B89DA8F9C8}">
      <dgm:prSet/>
      <dgm:spPr/>
      <dgm:t>
        <a:bodyPr/>
        <a:lstStyle/>
        <a:p>
          <a:endParaRPr lang="en-IN"/>
        </a:p>
      </dgm:t>
    </dgm:pt>
    <dgm:pt modelId="{1DAA46DC-5DEB-484A-A8E7-793480A84CDC}">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Identified user </a:t>
          </a:r>
          <a:r>
            <a:rPr lang="en-US" sz="1800" b="0">
              <a:latin typeface="Calibri" panose="020F0502020204030204" pitchFamily="34" charset="0"/>
              <a:ea typeface="Calibri" panose="020F0502020204030204" pitchFamily="34" charset="0"/>
              <a:cs typeface="Calibri" panose="020F0502020204030204" pitchFamily="34" charset="0"/>
            </a:rPr>
            <a:t>BDRVLS</a:t>
          </a:r>
          <a:r>
            <a:rPr lang="en-US" sz="1800">
              <a:latin typeface="Calibri" panose="020F0502020204030204" pitchFamily="34" charset="0"/>
              <a:ea typeface="Calibri" panose="020F0502020204030204" pitchFamily="34" charset="0"/>
              <a:cs typeface="Calibri" panose="020F0502020204030204" pitchFamily="34" charset="0"/>
            </a:rPr>
            <a:t> accessed a flagged malicious URL and was also linked to a known malicious IP.</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66F2C88C-5FDF-4A54-B358-EED2FB496188}" type="parTrans" cxnId="{B17F229F-B5E8-457C-A4A2-66F5657E14D0}">
      <dgm:prSet/>
      <dgm:spPr/>
      <dgm:t>
        <a:bodyPr/>
        <a:lstStyle/>
        <a:p>
          <a:endParaRPr lang="en-IN"/>
        </a:p>
      </dgm:t>
    </dgm:pt>
    <dgm:pt modelId="{3582F250-17C2-4E09-A14E-07450A0F7FE3}" type="sibTrans" cxnId="{B17F229F-B5E8-457C-A4A2-66F5657E14D0}">
      <dgm:prSet/>
      <dgm:spPr/>
      <dgm:t>
        <a:bodyPr/>
        <a:lstStyle/>
        <a:p>
          <a:endParaRPr lang="en-IN"/>
        </a:p>
      </dgm:t>
    </dgm:pt>
    <dgm:pt modelId="{ACBC01E7-AA80-48B3-BD60-F64FAF3EC1CC}">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Detected suspicious login activity.</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33FDDD7E-7E84-4655-B406-E914A8ABE3AE}" type="parTrans" cxnId="{70AA3EF4-60B2-4B43-8372-C6BD54F499C7}">
      <dgm:prSet/>
      <dgm:spPr/>
      <dgm:t>
        <a:bodyPr/>
        <a:lstStyle/>
        <a:p>
          <a:endParaRPr lang="en-IN"/>
        </a:p>
      </dgm:t>
    </dgm:pt>
    <dgm:pt modelId="{3CC794A4-70F0-4066-A8D6-E6936E921FB3}" type="sibTrans" cxnId="{70AA3EF4-60B2-4B43-8372-C6BD54F499C7}">
      <dgm:prSet/>
      <dgm:spPr/>
      <dgm:t>
        <a:bodyPr/>
        <a:lstStyle/>
        <a:p>
          <a:endParaRPr lang="en-IN"/>
        </a:p>
      </dgm:t>
    </dgm:pt>
    <dgm:pt modelId="{34C9E2C6-CE31-4B83-8896-9EA2895ACAB9}">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Then expanded Log Scope.</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69A42667-E760-4489-B8D3-F0C34DCC2984}" type="parTrans" cxnId="{071F37B7-B798-4170-8197-09383D8BA024}">
      <dgm:prSet/>
      <dgm:spPr/>
      <dgm:t>
        <a:bodyPr/>
        <a:lstStyle/>
        <a:p>
          <a:endParaRPr lang="en-IN"/>
        </a:p>
      </dgm:t>
    </dgm:pt>
    <dgm:pt modelId="{0CE875CA-FECD-44D3-97D3-28C6E554D630}" type="sibTrans" cxnId="{071F37B7-B798-4170-8197-09383D8BA024}">
      <dgm:prSet/>
      <dgm:spPr/>
      <dgm:t>
        <a:bodyPr/>
        <a:lstStyle/>
        <a:p>
          <a:endParaRPr lang="en-IN"/>
        </a:p>
      </dgm:t>
    </dgm:pt>
    <dgm:pt modelId="{C57DD449-EFAF-4902-BFD8-F86D9F008FEB}">
      <dgm:prSet custT="1"/>
      <dgm:spPr/>
      <dgm:t>
        <a:bodyPr/>
        <a:lstStyle/>
        <a:p>
          <a:pPr algn="ctr"/>
          <a:r>
            <a:rPr lang="en-US" sz="2000" b="1">
              <a:latin typeface="Calibri" panose="020F0502020204030204" pitchFamily="34" charset="0"/>
              <a:ea typeface="Calibri" panose="020F0502020204030204" pitchFamily="34" charset="0"/>
              <a:cs typeface="Calibri" panose="020F0502020204030204" pitchFamily="34" charset="0"/>
            </a:rPr>
            <a:t>Second User of Interest</a:t>
          </a:r>
          <a:endParaRPr lang="en-IN" sz="2000" b="1">
            <a:latin typeface="Calibri" panose="020F0502020204030204" pitchFamily="34" charset="0"/>
            <a:ea typeface="Calibri" panose="020F0502020204030204" pitchFamily="34" charset="0"/>
            <a:cs typeface="Calibri" panose="020F0502020204030204" pitchFamily="34" charset="0"/>
          </a:endParaRPr>
        </a:p>
      </dgm:t>
    </dgm:pt>
    <dgm:pt modelId="{6080AC99-AD59-4C01-AD22-B42035A6635A}" type="parTrans" cxnId="{BCF74FC5-F43E-41DB-9781-ABD61183B830}">
      <dgm:prSet/>
      <dgm:spPr/>
      <dgm:t>
        <a:bodyPr/>
        <a:lstStyle/>
        <a:p>
          <a:endParaRPr lang="en-IN"/>
        </a:p>
      </dgm:t>
    </dgm:pt>
    <dgm:pt modelId="{A68CFE68-513B-4056-8B51-B25C233089A2}" type="sibTrans" cxnId="{BCF74FC5-F43E-41DB-9781-ABD61183B830}">
      <dgm:prSet/>
      <dgm:spPr/>
      <dgm:t>
        <a:bodyPr/>
        <a:lstStyle/>
        <a:p>
          <a:endParaRPr lang="en-IN"/>
        </a:p>
      </dgm:t>
    </dgm:pt>
    <dgm:pt modelId="{16CA2D80-A101-402B-917F-0EB0E598D716}">
      <dgm:prSe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Detected new compromised user: DDDXUB.</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BCB1B2CF-FADA-40FF-B442-BAF13C335B4A}" type="parTrans" cxnId="{B18B400A-2069-43B8-A09B-5F913D1090C3}">
      <dgm:prSet/>
      <dgm:spPr/>
      <dgm:t>
        <a:bodyPr/>
        <a:lstStyle/>
        <a:p>
          <a:endParaRPr lang="en-IN"/>
        </a:p>
      </dgm:t>
    </dgm:pt>
    <dgm:pt modelId="{C2951B6E-E0A0-42A6-B7A5-AD9FF83D5332}" type="sibTrans" cxnId="{B18B400A-2069-43B8-A09B-5F913D1090C3}">
      <dgm:prSet/>
      <dgm:spPr/>
      <dgm:t>
        <a:bodyPr/>
        <a:lstStyle/>
        <a:p>
          <a:endParaRPr lang="en-IN"/>
        </a:p>
      </dgm:t>
    </dgm:pt>
    <dgm:pt modelId="{51BAF424-B051-4CB1-8FC0-31671DD86D18}">
      <dgm:prSe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DDDXUB had admin access and multiple login attempts from malicious IP</a:t>
          </a:r>
          <a:r>
            <a:rPr lang="en-US" sz="1800">
              <a:latin typeface="Times New Roman" panose="02020603050405020304" pitchFamily="18" charset="0"/>
              <a:cs typeface="Times New Roman" panose="02020603050405020304" pitchFamily="18" charset="0"/>
            </a:rPr>
            <a:t>.</a:t>
          </a:r>
          <a:endParaRPr lang="en-IN" sz="1800">
            <a:latin typeface="Times New Roman" panose="02020603050405020304" pitchFamily="18" charset="0"/>
            <a:cs typeface="Times New Roman" panose="02020603050405020304" pitchFamily="18" charset="0"/>
          </a:endParaRPr>
        </a:p>
      </dgm:t>
    </dgm:pt>
    <dgm:pt modelId="{18AF7A64-A70A-4ED0-B345-879CF98275BE}" type="parTrans" cxnId="{D648B7B6-7435-4E9B-8CC9-3192F03EEB92}">
      <dgm:prSet/>
      <dgm:spPr/>
      <dgm:t>
        <a:bodyPr/>
        <a:lstStyle/>
        <a:p>
          <a:endParaRPr lang="en-IN"/>
        </a:p>
      </dgm:t>
    </dgm:pt>
    <dgm:pt modelId="{F3B33198-6569-49E8-BB52-C6AB66D3D1E9}" type="sibTrans" cxnId="{D648B7B6-7435-4E9B-8CC9-3192F03EEB92}">
      <dgm:prSet/>
      <dgm:spPr/>
      <dgm:t>
        <a:bodyPr/>
        <a:lstStyle/>
        <a:p>
          <a:endParaRPr lang="en-IN"/>
        </a:p>
      </dgm:t>
    </dgm:pt>
    <dgm:pt modelId="{40262558-2C5E-4472-A835-E1921FA94B53}">
      <dgm:prSet phldrT="[Text]" custT="1"/>
      <dgm:spPr/>
      <dgm:t>
        <a:bodyPr/>
        <a:lstStyle/>
        <a:p>
          <a:pPr>
            <a:lnSpc>
              <a:spcPct val="150000"/>
            </a:lnSpc>
          </a:pPr>
          <a:r>
            <a:rPr lang="en-US" sz="1800">
              <a:latin typeface="Calibri" panose="020F0502020204030204" pitchFamily="34" charset="0"/>
              <a:ea typeface="Calibri" panose="020F0502020204030204" pitchFamily="34" charset="0"/>
              <a:cs typeface="Calibri" panose="020F0502020204030204" pitchFamily="34" charset="0"/>
            </a:rPr>
            <a:t>Constructed a detailed timeline.</a:t>
          </a:r>
          <a:endParaRPr lang="en-IN" sz="1800">
            <a:latin typeface="Calibri" panose="020F0502020204030204" pitchFamily="34" charset="0"/>
            <a:ea typeface="Calibri" panose="020F0502020204030204" pitchFamily="34" charset="0"/>
            <a:cs typeface="Calibri" panose="020F0502020204030204" pitchFamily="34" charset="0"/>
          </a:endParaRPr>
        </a:p>
      </dgm:t>
    </dgm:pt>
    <dgm:pt modelId="{256EFADC-0D11-45EC-8717-DC39B79540D3}" type="parTrans" cxnId="{6384F585-A433-461C-A410-8ED179F8FED7}">
      <dgm:prSet/>
      <dgm:spPr/>
      <dgm:t>
        <a:bodyPr/>
        <a:lstStyle/>
        <a:p>
          <a:endParaRPr lang="en-IN"/>
        </a:p>
      </dgm:t>
    </dgm:pt>
    <dgm:pt modelId="{1F518AB1-E540-48AD-9FB1-270316953184}" type="sibTrans" cxnId="{6384F585-A433-461C-A410-8ED179F8FED7}">
      <dgm:prSet/>
      <dgm:spPr/>
      <dgm:t>
        <a:bodyPr/>
        <a:lstStyle/>
        <a:p>
          <a:endParaRPr lang="en-IN"/>
        </a:p>
      </dgm:t>
    </dgm:pt>
    <dgm:pt modelId="{7EFFD66A-E91A-4B70-A735-13AD0D5AD344}" type="pres">
      <dgm:prSet presAssocID="{1D7954FE-D4D2-4296-B0A2-54D4FF44CEAF}" presName="Name0" presStyleCnt="0">
        <dgm:presLayoutVars>
          <dgm:dir/>
          <dgm:animLvl val="lvl"/>
          <dgm:resizeHandles val="exact"/>
        </dgm:presLayoutVars>
      </dgm:prSet>
      <dgm:spPr/>
    </dgm:pt>
    <dgm:pt modelId="{D468603E-A561-4235-B3AD-55F27A3DD592}" type="pres">
      <dgm:prSet presAssocID="{B1252198-7A81-4D92-B6DE-157B89DCDF91}" presName="linNode" presStyleCnt="0"/>
      <dgm:spPr/>
    </dgm:pt>
    <dgm:pt modelId="{2AF6F04B-28FE-4057-9D14-777E2DEAD5A2}" type="pres">
      <dgm:prSet presAssocID="{B1252198-7A81-4D92-B6DE-157B89DCDF91}" presName="parTx" presStyleLbl="revTx" presStyleIdx="0" presStyleCnt="4">
        <dgm:presLayoutVars>
          <dgm:chMax val="1"/>
          <dgm:bulletEnabled val="1"/>
        </dgm:presLayoutVars>
      </dgm:prSet>
      <dgm:spPr/>
    </dgm:pt>
    <dgm:pt modelId="{E615DB74-F2CA-4434-AD3D-54668F55A422}" type="pres">
      <dgm:prSet presAssocID="{B1252198-7A81-4D92-B6DE-157B89DCDF91}" presName="bracket" presStyleLbl="parChTrans1D1" presStyleIdx="0" presStyleCnt="4"/>
      <dgm:spPr/>
    </dgm:pt>
    <dgm:pt modelId="{2CA17886-5871-4FB1-BBEE-B755DBECDE56}" type="pres">
      <dgm:prSet presAssocID="{B1252198-7A81-4D92-B6DE-157B89DCDF91}" presName="spH" presStyleCnt="0"/>
      <dgm:spPr/>
    </dgm:pt>
    <dgm:pt modelId="{B40CFB03-129A-4CA6-8C2B-FAC3BCB147B3}" type="pres">
      <dgm:prSet presAssocID="{B1252198-7A81-4D92-B6DE-157B89DCDF91}" presName="desTx" presStyleLbl="node1" presStyleIdx="0" presStyleCnt="4">
        <dgm:presLayoutVars>
          <dgm:bulletEnabled val="1"/>
        </dgm:presLayoutVars>
      </dgm:prSet>
      <dgm:spPr/>
    </dgm:pt>
    <dgm:pt modelId="{6E6384A6-BF2E-4655-8F72-0703B9B48152}" type="pres">
      <dgm:prSet presAssocID="{30C339BD-C13E-411A-867D-EF7066EE6660}" presName="spV" presStyleCnt="0"/>
      <dgm:spPr/>
    </dgm:pt>
    <dgm:pt modelId="{F27488DE-7F3C-4768-B047-6976FD0825F1}" type="pres">
      <dgm:prSet presAssocID="{9A4D2087-9BE6-4B20-B849-7CA8B35C32CB}" presName="linNode" presStyleCnt="0"/>
      <dgm:spPr/>
    </dgm:pt>
    <dgm:pt modelId="{FC7FBBE9-F699-4EEA-ADF7-7732A98F1103}" type="pres">
      <dgm:prSet presAssocID="{9A4D2087-9BE6-4B20-B849-7CA8B35C32CB}" presName="parTx" presStyleLbl="revTx" presStyleIdx="1" presStyleCnt="4" custLinFactNeighborX="65180" custLinFactNeighborY="10457">
        <dgm:presLayoutVars>
          <dgm:chMax val="1"/>
          <dgm:bulletEnabled val="1"/>
        </dgm:presLayoutVars>
      </dgm:prSet>
      <dgm:spPr/>
    </dgm:pt>
    <dgm:pt modelId="{7E49001C-56F9-48F1-BB4D-5D904C82D24E}" type="pres">
      <dgm:prSet presAssocID="{9A4D2087-9BE6-4B20-B849-7CA8B35C32CB}" presName="bracket" presStyleLbl="parChTrans1D1" presStyleIdx="1" presStyleCnt="4"/>
      <dgm:spPr/>
    </dgm:pt>
    <dgm:pt modelId="{42214B54-B73D-4E73-80A7-2101C177521B}" type="pres">
      <dgm:prSet presAssocID="{9A4D2087-9BE6-4B20-B849-7CA8B35C32CB}" presName="spH" presStyleCnt="0"/>
      <dgm:spPr/>
    </dgm:pt>
    <dgm:pt modelId="{9147C538-3B52-4117-BD4D-6C8FDE827EE0}" type="pres">
      <dgm:prSet presAssocID="{9A4D2087-9BE6-4B20-B849-7CA8B35C32CB}" presName="desTx" presStyleLbl="node1" presStyleIdx="1" presStyleCnt="4">
        <dgm:presLayoutVars>
          <dgm:bulletEnabled val="1"/>
        </dgm:presLayoutVars>
      </dgm:prSet>
      <dgm:spPr/>
    </dgm:pt>
    <dgm:pt modelId="{27231C64-DE76-4930-A83F-B9AC9F45C683}" type="pres">
      <dgm:prSet presAssocID="{5412EA69-C18B-454E-8B0A-982B8D32886A}" presName="spV" presStyleCnt="0"/>
      <dgm:spPr/>
    </dgm:pt>
    <dgm:pt modelId="{E1C037F1-AD72-4FB4-A995-8B1F0921E078}" type="pres">
      <dgm:prSet presAssocID="{C57DD449-EFAF-4902-BFD8-F86D9F008FEB}" presName="linNode" presStyleCnt="0"/>
      <dgm:spPr/>
    </dgm:pt>
    <dgm:pt modelId="{1D5C8FD4-D136-443B-8CD2-ED576A0E664F}" type="pres">
      <dgm:prSet presAssocID="{C57DD449-EFAF-4902-BFD8-F86D9F008FEB}" presName="parTx" presStyleLbl="revTx" presStyleIdx="2" presStyleCnt="4" custLinFactNeighborX="59509" custLinFactNeighborY="-2183">
        <dgm:presLayoutVars>
          <dgm:chMax val="1"/>
          <dgm:bulletEnabled val="1"/>
        </dgm:presLayoutVars>
      </dgm:prSet>
      <dgm:spPr/>
    </dgm:pt>
    <dgm:pt modelId="{CF3F48D1-E2CA-49A9-A572-5FA63FD24DE1}" type="pres">
      <dgm:prSet presAssocID="{C57DD449-EFAF-4902-BFD8-F86D9F008FEB}" presName="bracket" presStyleLbl="parChTrans1D1" presStyleIdx="2" presStyleCnt="4"/>
      <dgm:spPr/>
    </dgm:pt>
    <dgm:pt modelId="{40EB7B8F-A0C6-4D31-9C6F-4C1D4F5E1C21}" type="pres">
      <dgm:prSet presAssocID="{C57DD449-EFAF-4902-BFD8-F86D9F008FEB}" presName="spH" presStyleCnt="0"/>
      <dgm:spPr/>
    </dgm:pt>
    <dgm:pt modelId="{22BC86B7-432D-4281-AB7B-BD732BEE79C3}" type="pres">
      <dgm:prSet presAssocID="{C57DD449-EFAF-4902-BFD8-F86D9F008FEB}" presName="desTx" presStyleLbl="node1" presStyleIdx="2" presStyleCnt="4">
        <dgm:presLayoutVars>
          <dgm:bulletEnabled val="1"/>
        </dgm:presLayoutVars>
      </dgm:prSet>
      <dgm:spPr/>
    </dgm:pt>
    <dgm:pt modelId="{1F210C23-44D2-4C33-A2E5-55FC74CF625E}" type="pres">
      <dgm:prSet presAssocID="{A68CFE68-513B-4056-8B51-B25C233089A2}" presName="spV" presStyleCnt="0"/>
      <dgm:spPr/>
    </dgm:pt>
    <dgm:pt modelId="{35AAD0A3-04EF-46D1-B111-06051ACD365C}" type="pres">
      <dgm:prSet presAssocID="{E81CA5A0-BEEB-46C4-9C8E-E153F57F1CA6}" presName="linNode" presStyleCnt="0"/>
      <dgm:spPr/>
    </dgm:pt>
    <dgm:pt modelId="{49982C3E-CC2F-4627-9545-095545AC29E6}" type="pres">
      <dgm:prSet presAssocID="{E81CA5A0-BEEB-46C4-9C8E-E153F57F1CA6}" presName="parTx" presStyleLbl="revTx" presStyleIdx="3" presStyleCnt="4" custLinFactNeighborX="61205" custLinFactNeighborY="3228">
        <dgm:presLayoutVars>
          <dgm:chMax val="1"/>
          <dgm:bulletEnabled val="1"/>
        </dgm:presLayoutVars>
      </dgm:prSet>
      <dgm:spPr/>
    </dgm:pt>
    <dgm:pt modelId="{2083FC10-BC57-4F9E-A84B-B7E060AF21FD}" type="pres">
      <dgm:prSet presAssocID="{E81CA5A0-BEEB-46C4-9C8E-E153F57F1CA6}" presName="bracket" presStyleLbl="parChTrans1D1" presStyleIdx="3" presStyleCnt="4"/>
      <dgm:spPr/>
    </dgm:pt>
    <dgm:pt modelId="{19BE218F-721B-4CA3-B89C-08295EBCC84A}" type="pres">
      <dgm:prSet presAssocID="{E81CA5A0-BEEB-46C4-9C8E-E153F57F1CA6}" presName="spH" presStyleCnt="0"/>
      <dgm:spPr/>
    </dgm:pt>
    <dgm:pt modelId="{69D59D34-8A80-44B8-A495-10DF02A40A58}" type="pres">
      <dgm:prSet presAssocID="{E81CA5A0-BEEB-46C4-9C8E-E153F57F1CA6}" presName="desTx" presStyleLbl="node1" presStyleIdx="3" presStyleCnt="4">
        <dgm:presLayoutVars>
          <dgm:bulletEnabled val="1"/>
        </dgm:presLayoutVars>
      </dgm:prSet>
      <dgm:spPr/>
    </dgm:pt>
  </dgm:ptLst>
  <dgm:cxnLst>
    <dgm:cxn modelId="{0AC69C03-42D6-421F-ABC5-2B4AC0953A11}" type="presOf" srcId="{46695059-C580-4DF5-A4DA-BBC851D71BFD}" destId="{B40CFB03-129A-4CA6-8C2B-FAC3BCB147B3}" srcOrd="0" destOrd="0" presId="urn:diagrams.loki3.com/BracketList"/>
    <dgm:cxn modelId="{B18B400A-2069-43B8-A09B-5F913D1090C3}" srcId="{C57DD449-EFAF-4902-BFD8-F86D9F008FEB}" destId="{16CA2D80-A101-402B-917F-0EB0E598D716}" srcOrd="0" destOrd="0" parTransId="{BCB1B2CF-FADA-40FF-B442-BAF13C335B4A}" sibTransId="{C2951B6E-E0A0-42A6-B7A5-AD9FF83D5332}"/>
    <dgm:cxn modelId="{C60FCE1A-5D2A-48C5-A31B-D41742C1C23E}" srcId="{B1252198-7A81-4D92-B6DE-157B89DCDF91}" destId="{46695059-C580-4DF5-A4DA-BBC851D71BFD}" srcOrd="0" destOrd="0" parTransId="{9EA03A8F-EB1E-4A1A-8FCC-7674D07B3E13}" sibTransId="{1724FF1A-5FC5-4D56-8FDA-222C5979DD58}"/>
    <dgm:cxn modelId="{B0907A2C-963E-451E-B8BA-70AEF7EC92E8}" type="presOf" srcId="{C57DD449-EFAF-4902-BFD8-F86D9F008FEB}" destId="{1D5C8FD4-D136-443B-8CD2-ED576A0E664F}" srcOrd="0" destOrd="0" presId="urn:diagrams.loki3.com/BracketList"/>
    <dgm:cxn modelId="{0CE50D36-1A01-4E68-924A-541DE2E5686A}" srcId="{1D7954FE-D4D2-4296-B0A2-54D4FF44CEAF}" destId="{B1252198-7A81-4D92-B6DE-157B89DCDF91}" srcOrd="0" destOrd="0" parTransId="{C985DDEC-3F15-4943-A2A7-6DF3794B287F}" sibTransId="{30C339BD-C13E-411A-867D-EF7066EE6660}"/>
    <dgm:cxn modelId="{30F2453D-1B20-45F2-B2F8-034C371349D3}" type="presOf" srcId="{1DAA46DC-5DEB-484A-A8E7-793480A84CDC}" destId="{B40CFB03-129A-4CA6-8C2B-FAC3BCB147B3}" srcOrd="0" destOrd="1" presId="urn:diagrams.loki3.com/BracketList"/>
    <dgm:cxn modelId="{C9263B40-B73C-4454-8B84-998BD8A81AFA}" type="presOf" srcId="{34C9E2C6-CE31-4B83-8896-9EA2895ACAB9}" destId="{9147C538-3B52-4117-BD4D-6C8FDE827EE0}" srcOrd="0" destOrd="2" presId="urn:diagrams.loki3.com/BracketList"/>
    <dgm:cxn modelId="{BFC99760-6518-4563-A67C-EC9F566F8178}" type="presOf" srcId="{E81CA5A0-BEEB-46C4-9C8E-E153F57F1CA6}" destId="{49982C3E-CC2F-4627-9545-095545AC29E6}" srcOrd="0" destOrd="0" presId="urn:diagrams.loki3.com/BracketList"/>
    <dgm:cxn modelId="{9787DC43-8AE0-4C92-9E95-2382E96664CB}" srcId="{1D7954FE-D4D2-4296-B0A2-54D4FF44CEAF}" destId="{E81CA5A0-BEEB-46C4-9C8E-E153F57F1CA6}" srcOrd="3" destOrd="0" parTransId="{02AAA936-4750-40F1-B46C-E35A8F9109CE}" sibTransId="{F86D0606-6891-4323-9658-E916F3C89160}"/>
    <dgm:cxn modelId="{91E6D449-04B0-45C2-8307-8EB47F4480D7}" type="presOf" srcId="{B1252198-7A81-4D92-B6DE-157B89DCDF91}" destId="{2AF6F04B-28FE-4057-9D14-777E2DEAD5A2}" srcOrd="0" destOrd="0" presId="urn:diagrams.loki3.com/BracketList"/>
    <dgm:cxn modelId="{B178A66B-A4D4-48FF-9410-4739047DB216}" type="presOf" srcId="{51BAF424-B051-4CB1-8FC0-31671DD86D18}" destId="{22BC86B7-432D-4281-AB7B-BD732BEE79C3}" srcOrd="0" destOrd="1" presId="urn:diagrams.loki3.com/BracketList"/>
    <dgm:cxn modelId="{52CC966E-8EB7-45D7-A80E-E4096768C033}" srcId="{9A4D2087-9BE6-4B20-B849-7CA8B35C32CB}" destId="{CBAA4B56-052B-4463-9B0E-6803DC0459BC}" srcOrd="0" destOrd="0" parTransId="{3B8A663B-4A65-4F07-B1EC-6C3C1B60FFBE}" sibTransId="{D4F05B92-00B7-435A-9FD9-A5E63B9C2EBC}"/>
    <dgm:cxn modelId="{3C868B50-6778-4428-8420-9B75114A335B}" type="presOf" srcId="{1D7954FE-D4D2-4296-B0A2-54D4FF44CEAF}" destId="{7EFFD66A-E91A-4B70-A735-13AD0D5AD344}" srcOrd="0" destOrd="0" presId="urn:diagrams.loki3.com/BracketList"/>
    <dgm:cxn modelId="{E0C3DD72-C7D9-4E8D-88EA-27EA9FFA7754}" type="presOf" srcId="{9A4D2087-9BE6-4B20-B849-7CA8B35C32CB}" destId="{FC7FBBE9-F699-4EEA-ADF7-7732A98F1103}" srcOrd="0" destOrd="0" presId="urn:diagrams.loki3.com/BracketList"/>
    <dgm:cxn modelId="{50A83C56-83DB-4015-9A60-C7B89DA8F9C8}" srcId="{E81CA5A0-BEEB-46C4-9C8E-E153F57F1CA6}" destId="{A62E604A-7B6D-437E-96DA-B451072F0E61}" srcOrd="0" destOrd="0" parTransId="{2D6480E1-6BC6-46E3-AD25-B1B30DF2E6CD}" sibTransId="{901FFA25-A9A3-4802-9777-E6F57E4F61ED}"/>
    <dgm:cxn modelId="{1686447A-EFE8-452B-B263-830678E25FF9}" type="presOf" srcId="{ACBC01E7-AA80-48B3-BD60-F64FAF3EC1CC}" destId="{9147C538-3B52-4117-BD4D-6C8FDE827EE0}" srcOrd="0" destOrd="1" presId="urn:diagrams.loki3.com/BracketList"/>
    <dgm:cxn modelId="{6384F585-A433-461C-A410-8ED179F8FED7}" srcId="{E81CA5A0-BEEB-46C4-9C8E-E153F57F1CA6}" destId="{40262558-2C5E-4472-A835-E1921FA94B53}" srcOrd="1" destOrd="0" parTransId="{256EFADC-0D11-45EC-8717-DC39B79540D3}" sibTransId="{1F518AB1-E540-48AD-9FB1-270316953184}"/>
    <dgm:cxn modelId="{041EA995-9F7D-4CDC-9B8D-EFABF8C6AB57}" type="presOf" srcId="{40262558-2C5E-4472-A835-E1921FA94B53}" destId="{69D59D34-8A80-44B8-A495-10DF02A40A58}" srcOrd="0" destOrd="1" presId="urn:diagrams.loki3.com/BracketList"/>
    <dgm:cxn modelId="{9328969B-4CBE-43CD-8A99-36B86182F0F8}" srcId="{1D7954FE-D4D2-4296-B0A2-54D4FF44CEAF}" destId="{9A4D2087-9BE6-4B20-B849-7CA8B35C32CB}" srcOrd="1" destOrd="0" parTransId="{6A26AA4F-73EC-4D80-90FE-34D97FE1114A}" sibTransId="{5412EA69-C18B-454E-8B0A-982B8D32886A}"/>
    <dgm:cxn modelId="{B17F229F-B5E8-457C-A4A2-66F5657E14D0}" srcId="{B1252198-7A81-4D92-B6DE-157B89DCDF91}" destId="{1DAA46DC-5DEB-484A-A8E7-793480A84CDC}" srcOrd="1" destOrd="0" parTransId="{66F2C88C-5FDF-4A54-B358-EED2FB496188}" sibTransId="{3582F250-17C2-4E09-A14E-07450A0F7FE3}"/>
    <dgm:cxn modelId="{D648B7B6-7435-4E9B-8CC9-3192F03EEB92}" srcId="{C57DD449-EFAF-4902-BFD8-F86D9F008FEB}" destId="{51BAF424-B051-4CB1-8FC0-31671DD86D18}" srcOrd="1" destOrd="0" parTransId="{18AF7A64-A70A-4ED0-B345-879CF98275BE}" sibTransId="{F3B33198-6569-49E8-BB52-C6AB66D3D1E9}"/>
    <dgm:cxn modelId="{071F37B7-B798-4170-8197-09383D8BA024}" srcId="{9A4D2087-9BE6-4B20-B849-7CA8B35C32CB}" destId="{34C9E2C6-CE31-4B83-8896-9EA2895ACAB9}" srcOrd="2" destOrd="0" parTransId="{69A42667-E760-4489-B8D3-F0C34DCC2984}" sibTransId="{0CE875CA-FECD-44D3-97D3-28C6E554D630}"/>
    <dgm:cxn modelId="{24D3F3BA-07A5-467B-8F89-619B23D2F599}" type="presOf" srcId="{16CA2D80-A101-402B-917F-0EB0E598D716}" destId="{22BC86B7-432D-4281-AB7B-BD732BEE79C3}" srcOrd="0" destOrd="0" presId="urn:diagrams.loki3.com/BracketList"/>
    <dgm:cxn modelId="{E23380BD-3553-42E0-A857-410AD83AFD4D}" type="presOf" srcId="{CBAA4B56-052B-4463-9B0E-6803DC0459BC}" destId="{9147C538-3B52-4117-BD4D-6C8FDE827EE0}" srcOrd="0" destOrd="0" presId="urn:diagrams.loki3.com/BracketList"/>
    <dgm:cxn modelId="{BCF74FC5-F43E-41DB-9781-ABD61183B830}" srcId="{1D7954FE-D4D2-4296-B0A2-54D4FF44CEAF}" destId="{C57DD449-EFAF-4902-BFD8-F86D9F008FEB}" srcOrd="2" destOrd="0" parTransId="{6080AC99-AD59-4C01-AD22-B42035A6635A}" sibTransId="{A68CFE68-513B-4056-8B51-B25C233089A2}"/>
    <dgm:cxn modelId="{D4A4FAE6-72F5-4DD5-BF8D-8CAE50E37C1D}" type="presOf" srcId="{A62E604A-7B6D-437E-96DA-B451072F0E61}" destId="{69D59D34-8A80-44B8-A495-10DF02A40A58}" srcOrd="0" destOrd="0" presId="urn:diagrams.loki3.com/BracketList"/>
    <dgm:cxn modelId="{70AA3EF4-60B2-4B43-8372-C6BD54F499C7}" srcId="{9A4D2087-9BE6-4B20-B849-7CA8B35C32CB}" destId="{ACBC01E7-AA80-48B3-BD60-F64FAF3EC1CC}" srcOrd="1" destOrd="0" parTransId="{33FDDD7E-7E84-4655-B406-E914A8ABE3AE}" sibTransId="{3CC794A4-70F0-4066-A8D6-E6936E921FB3}"/>
    <dgm:cxn modelId="{DCA0B278-E005-4B09-9442-BFBAFAE97FA2}" type="presParOf" srcId="{7EFFD66A-E91A-4B70-A735-13AD0D5AD344}" destId="{D468603E-A561-4235-B3AD-55F27A3DD592}" srcOrd="0" destOrd="0" presId="urn:diagrams.loki3.com/BracketList"/>
    <dgm:cxn modelId="{F74A3717-6C9B-4017-8F52-B60D9730FB6F}" type="presParOf" srcId="{D468603E-A561-4235-B3AD-55F27A3DD592}" destId="{2AF6F04B-28FE-4057-9D14-777E2DEAD5A2}" srcOrd="0" destOrd="0" presId="urn:diagrams.loki3.com/BracketList"/>
    <dgm:cxn modelId="{6F08CE85-4A43-44D0-BD7D-A034C8FD4FBE}" type="presParOf" srcId="{D468603E-A561-4235-B3AD-55F27A3DD592}" destId="{E615DB74-F2CA-4434-AD3D-54668F55A422}" srcOrd="1" destOrd="0" presId="urn:diagrams.loki3.com/BracketList"/>
    <dgm:cxn modelId="{87498CA7-CF87-49C4-B1DB-0B811185E46A}" type="presParOf" srcId="{D468603E-A561-4235-B3AD-55F27A3DD592}" destId="{2CA17886-5871-4FB1-BBEE-B755DBECDE56}" srcOrd="2" destOrd="0" presId="urn:diagrams.loki3.com/BracketList"/>
    <dgm:cxn modelId="{847D9838-DC1D-4A3D-A1C0-856685062A7E}" type="presParOf" srcId="{D468603E-A561-4235-B3AD-55F27A3DD592}" destId="{B40CFB03-129A-4CA6-8C2B-FAC3BCB147B3}" srcOrd="3" destOrd="0" presId="urn:diagrams.loki3.com/BracketList"/>
    <dgm:cxn modelId="{2B6258B8-7936-4D34-A7F8-03D7ACD3D5D3}" type="presParOf" srcId="{7EFFD66A-E91A-4B70-A735-13AD0D5AD344}" destId="{6E6384A6-BF2E-4655-8F72-0703B9B48152}" srcOrd="1" destOrd="0" presId="urn:diagrams.loki3.com/BracketList"/>
    <dgm:cxn modelId="{03364416-06D3-40BE-A7B0-C666738AD268}" type="presParOf" srcId="{7EFFD66A-E91A-4B70-A735-13AD0D5AD344}" destId="{F27488DE-7F3C-4768-B047-6976FD0825F1}" srcOrd="2" destOrd="0" presId="urn:diagrams.loki3.com/BracketList"/>
    <dgm:cxn modelId="{B3B25666-6388-485A-AB9B-4DB16A10A78A}" type="presParOf" srcId="{F27488DE-7F3C-4768-B047-6976FD0825F1}" destId="{FC7FBBE9-F699-4EEA-ADF7-7732A98F1103}" srcOrd="0" destOrd="0" presId="urn:diagrams.loki3.com/BracketList"/>
    <dgm:cxn modelId="{00687E9B-AC46-45F6-AD18-AB66327868D4}" type="presParOf" srcId="{F27488DE-7F3C-4768-B047-6976FD0825F1}" destId="{7E49001C-56F9-48F1-BB4D-5D904C82D24E}" srcOrd="1" destOrd="0" presId="urn:diagrams.loki3.com/BracketList"/>
    <dgm:cxn modelId="{6161C37A-4361-4387-B369-1087870A8BA1}" type="presParOf" srcId="{F27488DE-7F3C-4768-B047-6976FD0825F1}" destId="{42214B54-B73D-4E73-80A7-2101C177521B}" srcOrd="2" destOrd="0" presId="urn:diagrams.loki3.com/BracketList"/>
    <dgm:cxn modelId="{9ADB936A-3861-4D9C-A165-EC132988A46F}" type="presParOf" srcId="{F27488DE-7F3C-4768-B047-6976FD0825F1}" destId="{9147C538-3B52-4117-BD4D-6C8FDE827EE0}" srcOrd="3" destOrd="0" presId="urn:diagrams.loki3.com/BracketList"/>
    <dgm:cxn modelId="{678F606F-0C18-40C0-8142-7913C6E93ADB}" type="presParOf" srcId="{7EFFD66A-E91A-4B70-A735-13AD0D5AD344}" destId="{27231C64-DE76-4930-A83F-B9AC9F45C683}" srcOrd="3" destOrd="0" presId="urn:diagrams.loki3.com/BracketList"/>
    <dgm:cxn modelId="{30ED944F-655D-4076-8210-3A5D526C5EF1}" type="presParOf" srcId="{7EFFD66A-E91A-4B70-A735-13AD0D5AD344}" destId="{E1C037F1-AD72-4FB4-A995-8B1F0921E078}" srcOrd="4" destOrd="0" presId="urn:diagrams.loki3.com/BracketList"/>
    <dgm:cxn modelId="{199EEC42-75AC-4A52-85EA-B296BB326818}" type="presParOf" srcId="{E1C037F1-AD72-4FB4-A995-8B1F0921E078}" destId="{1D5C8FD4-D136-443B-8CD2-ED576A0E664F}" srcOrd="0" destOrd="0" presId="urn:diagrams.loki3.com/BracketList"/>
    <dgm:cxn modelId="{3D96B74C-E8C6-4CF5-9BB8-BE5082C7D258}" type="presParOf" srcId="{E1C037F1-AD72-4FB4-A995-8B1F0921E078}" destId="{CF3F48D1-E2CA-49A9-A572-5FA63FD24DE1}" srcOrd="1" destOrd="0" presId="urn:diagrams.loki3.com/BracketList"/>
    <dgm:cxn modelId="{94C2DBB9-CAD2-4406-887A-6C9AF8A6B4CE}" type="presParOf" srcId="{E1C037F1-AD72-4FB4-A995-8B1F0921E078}" destId="{40EB7B8F-A0C6-4D31-9C6F-4C1D4F5E1C21}" srcOrd="2" destOrd="0" presId="urn:diagrams.loki3.com/BracketList"/>
    <dgm:cxn modelId="{DC484A47-7E6A-4474-9AA6-0F46F22CE7D6}" type="presParOf" srcId="{E1C037F1-AD72-4FB4-A995-8B1F0921E078}" destId="{22BC86B7-432D-4281-AB7B-BD732BEE79C3}" srcOrd="3" destOrd="0" presId="urn:diagrams.loki3.com/BracketList"/>
    <dgm:cxn modelId="{AAF3C15E-DD3B-4B36-B464-28AD97694D54}" type="presParOf" srcId="{7EFFD66A-E91A-4B70-A735-13AD0D5AD344}" destId="{1F210C23-44D2-4C33-A2E5-55FC74CF625E}" srcOrd="5" destOrd="0" presId="urn:diagrams.loki3.com/BracketList"/>
    <dgm:cxn modelId="{E83818A3-739C-4470-B7C3-121D27EECF75}" type="presParOf" srcId="{7EFFD66A-E91A-4B70-A735-13AD0D5AD344}" destId="{35AAD0A3-04EF-46D1-B111-06051ACD365C}" srcOrd="6" destOrd="0" presId="urn:diagrams.loki3.com/BracketList"/>
    <dgm:cxn modelId="{E3AE0425-BF2F-448A-851C-AA607DECC05E}" type="presParOf" srcId="{35AAD0A3-04EF-46D1-B111-06051ACD365C}" destId="{49982C3E-CC2F-4627-9545-095545AC29E6}" srcOrd="0" destOrd="0" presId="urn:diagrams.loki3.com/BracketList"/>
    <dgm:cxn modelId="{06F3DDA9-245D-42E7-BDF3-472D5B864402}" type="presParOf" srcId="{35AAD0A3-04EF-46D1-B111-06051ACD365C}" destId="{2083FC10-BC57-4F9E-A84B-B7E060AF21FD}" srcOrd="1" destOrd="0" presId="urn:diagrams.loki3.com/BracketList"/>
    <dgm:cxn modelId="{715456C2-41B9-4664-8C88-89555038131D}" type="presParOf" srcId="{35AAD0A3-04EF-46D1-B111-06051ACD365C}" destId="{19BE218F-721B-4CA3-B89C-08295EBCC84A}" srcOrd="2" destOrd="0" presId="urn:diagrams.loki3.com/BracketList"/>
    <dgm:cxn modelId="{AA7FAFFD-FEC2-42DB-AB4C-0F43A3EB49BF}" type="presParOf" srcId="{35AAD0A3-04EF-46D1-B111-06051ACD365C}" destId="{69D59D34-8A80-44B8-A495-10DF02A40A58}"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6F04B-28FE-4057-9D14-777E2DEAD5A2}">
      <dsp:nvSpPr>
        <dsp:cNvPr id="0" name=""/>
        <dsp:cNvSpPr/>
      </dsp:nvSpPr>
      <dsp:spPr>
        <a:xfrm>
          <a:off x="0" y="452667"/>
          <a:ext cx="2697480" cy="51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Initial Indicators</a:t>
          </a:r>
          <a:endParaRPr lang="en-IN" sz="2000" b="1" kern="1200">
            <a:latin typeface="Calibri" panose="020F0502020204030204" pitchFamily="34" charset="0"/>
            <a:ea typeface="Calibri" panose="020F0502020204030204" pitchFamily="34" charset="0"/>
            <a:cs typeface="Calibri" panose="020F0502020204030204" pitchFamily="34" charset="0"/>
          </a:endParaRPr>
        </a:p>
      </dsp:txBody>
      <dsp:txXfrm>
        <a:off x="0" y="452667"/>
        <a:ext cx="2697480" cy="514800"/>
      </dsp:txXfrm>
    </dsp:sp>
    <dsp:sp modelId="{E615DB74-F2CA-4434-AD3D-54668F55A422}">
      <dsp:nvSpPr>
        <dsp:cNvPr id="0" name=""/>
        <dsp:cNvSpPr/>
      </dsp:nvSpPr>
      <dsp:spPr>
        <a:xfrm>
          <a:off x="2697479" y="2217"/>
          <a:ext cx="539496" cy="1415700"/>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0CFB03-129A-4CA6-8C2B-FAC3BCB147B3}">
      <dsp:nvSpPr>
        <dsp:cNvPr id="0" name=""/>
        <dsp:cNvSpPr/>
      </dsp:nvSpPr>
      <dsp:spPr>
        <a:xfrm>
          <a:off x="3452774" y="2217"/>
          <a:ext cx="7337145" cy="141570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IOC match detected in DNS logs.</a:t>
          </a:r>
          <a:endParaRPr lang="en-IN" sz="1800" kern="120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Identified user </a:t>
          </a:r>
          <a:r>
            <a:rPr lang="en-US" sz="1800" b="0" kern="1200">
              <a:latin typeface="Calibri" panose="020F0502020204030204" pitchFamily="34" charset="0"/>
              <a:ea typeface="Calibri" panose="020F0502020204030204" pitchFamily="34" charset="0"/>
              <a:cs typeface="Calibri" panose="020F0502020204030204" pitchFamily="34" charset="0"/>
            </a:rPr>
            <a:t>BDRVLS</a:t>
          </a:r>
          <a:r>
            <a:rPr lang="en-US" sz="1800" kern="1200">
              <a:latin typeface="Calibri" panose="020F0502020204030204" pitchFamily="34" charset="0"/>
              <a:ea typeface="Calibri" panose="020F0502020204030204" pitchFamily="34" charset="0"/>
              <a:cs typeface="Calibri" panose="020F0502020204030204" pitchFamily="34" charset="0"/>
            </a:rPr>
            <a:t> accessed a flagged malicious URL and was also linked to a known malicious IP.</a:t>
          </a:r>
          <a:endParaRPr lang="en-IN" sz="1800" kern="1200">
            <a:latin typeface="Calibri" panose="020F0502020204030204" pitchFamily="34" charset="0"/>
            <a:ea typeface="Calibri" panose="020F0502020204030204" pitchFamily="34" charset="0"/>
            <a:cs typeface="Calibri" panose="020F0502020204030204" pitchFamily="34" charset="0"/>
          </a:endParaRPr>
        </a:p>
      </dsp:txBody>
      <dsp:txXfrm>
        <a:off x="3452774" y="2217"/>
        <a:ext cx="7337145" cy="1415700"/>
      </dsp:txXfrm>
    </dsp:sp>
    <dsp:sp modelId="{FC7FBBE9-F699-4EEA-ADF7-7732A98F1103}">
      <dsp:nvSpPr>
        <dsp:cNvPr id="0" name=""/>
        <dsp:cNvSpPr/>
      </dsp:nvSpPr>
      <dsp:spPr>
        <a:xfrm>
          <a:off x="351643" y="1962240"/>
          <a:ext cx="269748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Log Review and Focused Analysis</a:t>
          </a:r>
          <a:endParaRPr lang="en-IN" sz="2000" b="1" kern="1200">
            <a:latin typeface="Calibri" panose="020F0502020204030204" pitchFamily="34" charset="0"/>
            <a:ea typeface="Calibri" panose="020F0502020204030204" pitchFamily="34" charset="0"/>
            <a:cs typeface="Calibri" panose="020F0502020204030204" pitchFamily="34" charset="0"/>
          </a:endParaRPr>
        </a:p>
      </dsp:txBody>
      <dsp:txXfrm>
        <a:off x="351643" y="1962240"/>
        <a:ext cx="2697480" cy="675675"/>
      </dsp:txXfrm>
    </dsp:sp>
    <dsp:sp modelId="{7E49001C-56F9-48F1-BB4D-5D904C82D24E}">
      <dsp:nvSpPr>
        <dsp:cNvPr id="0" name=""/>
        <dsp:cNvSpPr/>
      </dsp:nvSpPr>
      <dsp:spPr>
        <a:xfrm>
          <a:off x="2697479" y="1511517"/>
          <a:ext cx="539496" cy="1435809"/>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7C538-3B52-4117-BD4D-6C8FDE827EE0}">
      <dsp:nvSpPr>
        <dsp:cNvPr id="0" name=""/>
        <dsp:cNvSpPr/>
      </dsp:nvSpPr>
      <dsp:spPr>
        <a:xfrm>
          <a:off x="3452774" y="1511517"/>
          <a:ext cx="7337145" cy="143580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Investigated BDRVLS across MFA, VPN and Password Vault Logs.</a:t>
          </a:r>
          <a:endParaRPr lang="en-IN" sz="1800" kern="120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Detected suspicious login activity.</a:t>
          </a:r>
          <a:endParaRPr lang="en-IN" sz="1800" kern="120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Then expanded Log Scope.</a:t>
          </a:r>
          <a:endParaRPr lang="en-IN" sz="1800" kern="1200">
            <a:latin typeface="Calibri" panose="020F0502020204030204" pitchFamily="34" charset="0"/>
            <a:ea typeface="Calibri" panose="020F0502020204030204" pitchFamily="34" charset="0"/>
            <a:cs typeface="Calibri" panose="020F0502020204030204" pitchFamily="34" charset="0"/>
          </a:endParaRPr>
        </a:p>
      </dsp:txBody>
      <dsp:txXfrm>
        <a:off x="3452774" y="1511517"/>
        <a:ext cx="7337145" cy="1435809"/>
      </dsp:txXfrm>
    </dsp:sp>
    <dsp:sp modelId="{1D5C8FD4-D136-443B-8CD2-ED576A0E664F}">
      <dsp:nvSpPr>
        <dsp:cNvPr id="0" name=""/>
        <dsp:cNvSpPr/>
      </dsp:nvSpPr>
      <dsp:spPr>
        <a:xfrm>
          <a:off x="321048" y="3184538"/>
          <a:ext cx="2697480" cy="67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Second User of Interest</a:t>
          </a:r>
          <a:endParaRPr lang="en-IN" sz="2000" b="1" kern="1200">
            <a:latin typeface="Calibri" panose="020F0502020204030204" pitchFamily="34" charset="0"/>
            <a:ea typeface="Calibri" panose="020F0502020204030204" pitchFamily="34" charset="0"/>
            <a:cs typeface="Calibri" panose="020F0502020204030204" pitchFamily="34" charset="0"/>
          </a:endParaRPr>
        </a:p>
      </dsp:txBody>
      <dsp:txXfrm>
        <a:off x="321048" y="3184538"/>
        <a:ext cx="2697480" cy="675675"/>
      </dsp:txXfrm>
    </dsp:sp>
    <dsp:sp modelId="{CF3F48D1-E2CA-49A9-A572-5FA63FD24DE1}">
      <dsp:nvSpPr>
        <dsp:cNvPr id="0" name=""/>
        <dsp:cNvSpPr/>
      </dsp:nvSpPr>
      <dsp:spPr>
        <a:xfrm>
          <a:off x="2697479" y="3040927"/>
          <a:ext cx="539496" cy="992397"/>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BC86B7-432D-4281-AB7B-BD732BEE79C3}">
      <dsp:nvSpPr>
        <dsp:cNvPr id="0" name=""/>
        <dsp:cNvSpPr/>
      </dsp:nvSpPr>
      <dsp:spPr>
        <a:xfrm>
          <a:off x="3452774" y="3040927"/>
          <a:ext cx="7337145" cy="99239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Detected new compromised user: DDDXUB.</a:t>
          </a:r>
          <a:endParaRPr lang="en-IN" sz="1800" kern="120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DDDXUB had admin access and multiple login attempts from malicious IP</a:t>
          </a:r>
          <a:r>
            <a:rPr lang="en-US" sz="1800" kern="1200">
              <a:latin typeface="Times New Roman" panose="02020603050405020304" pitchFamily="18" charset="0"/>
              <a:cs typeface="Times New Roman" panose="02020603050405020304" pitchFamily="18" charset="0"/>
            </a:rPr>
            <a:t>.</a:t>
          </a:r>
          <a:endParaRPr lang="en-IN" sz="1800" kern="1200">
            <a:latin typeface="Times New Roman" panose="02020603050405020304" pitchFamily="18" charset="0"/>
            <a:cs typeface="Times New Roman" panose="02020603050405020304" pitchFamily="18" charset="0"/>
          </a:endParaRPr>
        </a:p>
      </dsp:txBody>
      <dsp:txXfrm>
        <a:off x="3452774" y="3040927"/>
        <a:ext cx="7337145" cy="992397"/>
      </dsp:txXfrm>
    </dsp:sp>
    <dsp:sp modelId="{49982C3E-CC2F-4627-9545-095545AC29E6}">
      <dsp:nvSpPr>
        <dsp:cNvPr id="0" name=""/>
        <dsp:cNvSpPr/>
      </dsp:nvSpPr>
      <dsp:spPr>
        <a:xfrm>
          <a:off x="330198" y="4376811"/>
          <a:ext cx="2697480" cy="51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ctr"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Outcome</a:t>
          </a:r>
          <a:endParaRPr lang="en-IN" sz="2000" b="1" kern="1200">
            <a:latin typeface="Calibri" panose="020F0502020204030204" pitchFamily="34" charset="0"/>
            <a:ea typeface="Calibri" panose="020F0502020204030204" pitchFamily="34" charset="0"/>
            <a:cs typeface="Calibri" panose="020F0502020204030204" pitchFamily="34" charset="0"/>
          </a:endParaRPr>
        </a:p>
      </dsp:txBody>
      <dsp:txXfrm>
        <a:off x="330198" y="4376811"/>
        <a:ext cx="2697480" cy="514800"/>
      </dsp:txXfrm>
    </dsp:sp>
    <dsp:sp modelId="{2083FC10-BC57-4F9E-A84B-B7E060AF21FD}">
      <dsp:nvSpPr>
        <dsp:cNvPr id="0" name=""/>
        <dsp:cNvSpPr/>
      </dsp:nvSpPr>
      <dsp:spPr>
        <a:xfrm>
          <a:off x="2697479" y="4126924"/>
          <a:ext cx="539496" cy="981337"/>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D59D34-8A80-44B8-A495-10DF02A40A58}">
      <dsp:nvSpPr>
        <dsp:cNvPr id="0" name=""/>
        <dsp:cNvSpPr/>
      </dsp:nvSpPr>
      <dsp:spPr>
        <a:xfrm>
          <a:off x="3452774" y="4126924"/>
          <a:ext cx="7337145" cy="981337"/>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Correlated events across all logs.</a:t>
          </a:r>
          <a:endParaRPr lang="en-IN" sz="1800" kern="120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00100">
            <a:lnSpc>
              <a:spcPct val="150000"/>
            </a:lnSpc>
            <a:spcBef>
              <a:spcPct val="0"/>
            </a:spcBef>
            <a:spcAft>
              <a:spcPct val="15000"/>
            </a:spcAft>
            <a:buChar char="•"/>
          </a:pPr>
          <a:r>
            <a:rPr lang="en-US" sz="1800" kern="1200">
              <a:latin typeface="Calibri" panose="020F0502020204030204" pitchFamily="34" charset="0"/>
              <a:ea typeface="Calibri" panose="020F0502020204030204" pitchFamily="34" charset="0"/>
              <a:cs typeface="Calibri" panose="020F0502020204030204" pitchFamily="34" charset="0"/>
            </a:rPr>
            <a:t>Constructed a detailed timeline.</a:t>
          </a:r>
          <a:endParaRPr lang="en-IN" sz="1800" kern="1200">
            <a:latin typeface="Calibri" panose="020F0502020204030204" pitchFamily="34" charset="0"/>
            <a:ea typeface="Calibri" panose="020F0502020204030204" pitchFamily="34" charset="0"/>
            <a:cs typeface="Calibri" panose="020F0502020204030204" pitchFamily="34" charset="0"/>
          </a:endParaRPr>
        </a:p>
      </dsp:txBody>
      <dsp:txXfrm>
        <a:off x="3452774" y="4126924"/>
        <a:ext cx="7337145" cy="981337"/>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18816-5846-4E3B-8A92-C58E17A97ADA}"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1781A-3C3C-48EF-8BB5-E1E977CF8132}" type="slidenum">
              <a:rPr lang="en-IN" smtClean="0"/>
              <a:t>‹#›</a:t>
            </a:fld>
            <a:endParaRPr lang="en-IN"/>
          </a:p>
        </p:txBody>
      </p:sp>
    </p:spTree>
    <p:extLst>
      <p:ext uri="{BB962C8B-B14F-4D97-AF65-F5344CB8AC3E}">
        <p14:creationId xmlns:p14="http://schemas.microsoft.com/office/powerpoint/2010/main" val="3412651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My name is [Your Name], and I’d like to welcome you to our final presentation for EAS 596: Cybersecurity Analytics.</a:t>
            </a:r>
            <a:br>
              <a:rPr lang="en-US"/>
            </a:br>
            <a:r>
              <a:rPr lang="en-US"/>
              <a:t>Our project involved investigating a suspected cybersecurity incident at Widget Co., a fictional company that experienced strange activity during October 2022.</a:t>
            </a:r>
            <a:br>
              <a:rPr lang="en-US"/>
            </a:br>
            <a:r>
              <a:rPr lang="en-US"/>
              <a:t>As consultants, our task was to analyze logs from various systems—including DNS, VPN, MFA, and others—and determine if a breach occurred, how it happened, and what should be done about it.</a:t>
            </a:r>
            <a:br>
              <a:rPr lang="en-US"/>
            </a:br>
            <a:r>
              <a:rPr lang="en-US"/>
              <a:t>We used </a:t>
            </a:r>
            <a:r>
              <a:rPr lang="en-US" b="1"/>
              <a:t>Splunk</a:t>
            </a:r>
            <a:r>
              <a:rPr lang="en-US"/>
              <a:t> as our core investigation tool, which helped us analyze thousands of log events and build a timeline of what actually happened</a:t>
            </a:r>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1</a:t>
            </a:fld>
            <a:endParaRPr lang="en-IN"/>
          </a:p>
        </p:txBody>
      </p:sp>
    </p:spTree>
    <p:extLst>
      <p:ext uri="{BB962C8B-B14F-4D97-AF65-F5344CB8AC3E}">
        <p14:creationId xmlns:p14="http://schemas.microsoft.com/office/powerpoint/2010/main" val="342811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“Widget Co. came to us because they observed suspicious activity. We were given access to their October 2022 log files and asked four core questions:</a:t>
            </a:r>
            <a:br>
              <a:rPr lang="en-US"/>
            </a:br>
            <a:r>
              <a:rPr lang="en-US"/>
              <a:t>Was there really a breach? If so, how did it happen? What systems were affected? And how do we make sure it doesn’t happen again?</a:t>
            </a:r>
            <a:br>
              <a:rPr lang="en-US"/>
            </a:br>
            <a:r>
              <a:rPr lang="en-US"/>
              <a:t>We used Indicators of Compromise—or IOCs—which include malicious IP addresses and domain names—to guide our investigation.</a:t>
            </a:r>
            <a:br>
              <a:rPr lang="en-US"/>
            </a:br>
            <a:r>
              <a:rPr lang="en-US"/>
              <a:t>Splunk helped us filter and connect thousands of log entries to trace attacker activity</a:t>
            </a:r>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2</a:t>
            </a:fld>
            <a:endParaRPr lang="en-IN"/>
          </a:p>
        </p:txBody>
      </p:sp>
    </p:spTree>
    <p:extLst>
      <p:ext uri="{BB962C8B-B14F-4D97-AF65-F5344CB8AC3E}">
        <p14:creationId xmlns:p14="http://schemas.microsoft.com/office/powerpoint/2010/main" val="33404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you know what we found, here’s what we’ll cover next:</a:t>
            </a:r>
            <a:br>
              <a:rPr lang="en-US"/>
            </a:br>
            <a:r>
              <a:rPr lang="en-US"/>
              <a:t>We’ll walk you through the </a:t>
            </a:r>
            <a:r>
              <a:rPr lang="en-US" b="1"/>
              <a:t>timeline of events</a:t>
            </a:r>
            <a:r>
              <a:rPr lang="en-US"/>
              <a:t>, showing how the attacker moved through the system.</a:t>
            </a:r>
            <a:br>
              <a:rPr lang="en-US"/>
            </a:br>
            <a:r>
              <a:rPr lang="en-US"/>
              <a:t>Then we’ll explain our </a:t>
            </a:r>
            <a:r>
              <a:rPr lang="en-US" b="1"/>
              <a:t>Splunk-based forensic methods</a:t>
            </a:r>
            <a:r>
              <a:rPr lang="en-US"/>
              <a:t> and how we built dashboards to help detect threats faster.</a:t>
            </a:r>
            <a:br>
              <a:rPr lang="en-US"/>
            </a:br>
            <a:r>
              <a:rPr lang="en-US"/>
              <a:t>Finally, we’ll share our </a:t>
            </a:r>
            <a:r>
              <a:rPr lang="en-US" b="1"/>
              <a:t>recommendations</a:t>
            </a:r>
            <a:r>
              <a:rPr lang="en-US"/>
              <a:t>—both for IT teams and executive leadership—on how Widget Co. can avoid future attacks.</a:t>
            </a:r>
            <a:br>
              <a:rPr lang="en-US"/>
            </a:br>
            <a:r>
              <a:rPr lang="en-US"/>
              <a:t>By the end of this presentation, you’ll get a complete view of how the attack worked, how we detected it, and how to prevent it in the future</a:t>
            </a:r>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3</a:t>
            </a:fld>
            <a:endParaRPr lang="en-IN"/>
          </a:p>
        </p:txBody>
      </p:sp>
    </p:spTree>
    <p:extLst>
      <p:ext uri="{BB962C8B-B14F-4D97-AF65-F5344CB8AC3E}">
        <p14:creationId xmlns:p14="http://schemas.microsoft.com/office/powerpoint/2010/main" val="9724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6</a:t>
            </a:fld>
            <a:endParaRPr lang="en-IN"/>
          </a:p>
        </p:txBody>
      </p:sp>
    </p:spTree>
    <p:extLst>
      <p:ext uri="{BB962C8B-B14F-4D97-AF65-F5344CB8AC3E}">
        <p14:creationId xmlns:p14="http://schemas.microsoft.com/office/powerpoint/2010/main" val="32539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Now that we’ve gone through the breach timeline and how the attacker moved through Widget Co.’s environment, let’s talk about what needs to be done next. Our recommendations are divided into two key parts: technical fixes for the IT and security teams, and policy and process changes for leadership and management.</a:t>
            </a:r>
          </a:p>
          <a:p>
            <a:r>
              <a:rPr lang="en-US"/>
              <a:t>Both are important. Technical changes close the doors the attacker walked through. Policy changes build a culture where those doors are harder to open in the first place.</a:t>
            </a:r>
          </a:p>
        </p:txBody>
      </p:sp>
      <p:sp>
        <p:nvSpPr>
          <p:cNvPr id="4" name="Slide Number Placeholder 3"/>
          <p:cNvSpPr>
            <a:spLocks noGrp="1"/>
          </p:cNvSpPr>
          <p:nvPr>
            <p:ph type="sldNum" sz="quarter" idx="5"/>
          </p:nvPr>
        </p:nvSpPr>
        <p:spPr/>
        <p:txBody>
          <a:bodyPr/>
          <a:lstStyle/>
          <a:p>
            <a:fld id="{B0C1781A-3C3C-48EF-8BB5-E1E977CF8132}" type="slidenum">
              <a:rPr lang="en-IN" smtClean="0"/>
              <a:t>17</a:t>
            </a:fld>
            <a:endParaRPr lang="en-IN"/>
          </a:p>
        </p:txBody>
      </p:sp>
    </p:spTree>
    <p:extLst>
      <p:ext uri="{BB962C8B-B14F-4D97-AF65-F5344CB8AC3E}">
        <p14:creationId xmlns:p14="http://schemas.microsoft.com/office/powerpoint/2010/main" val="140550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Let’s begin with the technical recommendations.</a:t>
            </a:r>
          </a:p>
          <a:p>
            <a:pPr>
              <a:buFont typeface="+mj-lt"/>
              <a:buAutoNum type="arabicPeriod"/>
            </a:pPr>
            <a:r>
              <a:rPr lang="en-US" b="1"/>
              <a:t>Enable Behavioral Alerts:</a:t>
            </a:r>
            <a:r>
              <a:rPr lang="en-US"/>
              <a:t> We recommend configuring Splunk to generate alerts when MFA results are marked as “N/A” or “Bypass,” or when an unusual number of failed logins occur. These alerts can help detect attacks earlier.</a:t>
            </a:r>
          </a:p>
          <a:p>
            <a:pPr>
              <a:buFont typeface="+mj-lt"/>
              <a:buAutoNum type="arabicPeriod"/>
            </a:pPr>
            <a:r>
              <a:rPr lang="en-US" b="1"/>
              <a:t>Patch MFA Configuration:</a:t>
            </a:r>
            <a:r>
              <a:rPr lang="en-US"/>
              <a:t> Some users were not even enrolled in MFA. Others had misconfigurations that allowed bypassing. IT should audit and enforce MFA for all accounts—especially those with access to cloud, admin, or vault systems.</a:t>
            </a:r>
          </a:p>
          <a:p>
            <a:pPr>
              <a:buFont typeface="+mj-lt"/>
              <a:buAutoNum type="arabicPeriod"/>
            </a:pPr>
            <a:r>
              <a:rPr lang="en-US" b="1"/>
              <a:t>Review User Roles and Credentials:</a:t>
            </a:r>
            <a:r>
              <a:rPr lang="en-US"/>
              <a:t> We suggest rotating admin passwords and reviewing all user privileges. Accounts like DDDXUB had high access, and attackers took advantage of that. Least privilege should be the standard.</a:t>
            </a:r>
          </a:p>
          <a:p>
            <a:pPr>
              <a:buFont typeface="+mj-lt"/>
              <a:buAutoNum type="arabicPeriod"/>
            </a:pPr>
            <a:r>
              <a:rPr lang="en-US" b="1"/>
              <a:t>Update IOC Threat Feeds Weekly:</a:t>
            </a:r>
            <a:r>
              <a:rPr lang="en-US"/>
              <a:t> Lastly, we recommend integrating updated threat intelligence into firewalls and Splunk blocklists. IOC data like malicious IPs and domains should be refreshed weekly to stay ahead of attackers.</a:t>
            </a:r>
          </a:p>
        </p:txBody>
      </p:sp>
      <p:sp>
        <p:nvSpPr>
          <p:cNvPr id="4" name="Slide Number Placeholder 3"/>
          <p:cNvSpPr>
            <a:spLocks noGrp="1"/>
          </p:cNvSpPr>
          <p:nvPr>
            <p:ph type="sldNum" sz="quarter" idx="5"/>
          </p:nvPr>
        </p:nvSpPr>
        <p:spPr/>
        <p:txBody>
          <a:bodyPr/>
          <a:lstStyle/>
          <a:p>
            <a:fld id="{B0C1781A-3C3C-48EF-8BB5-E1E977CF8132}" type="slidenum">
              <a:rPr lang="en-IN" smtClean="0"/>
              <a:t>18</a:t>
            </a:fld>
            <a:endParaRPr lang="en-IN"/>
          </a:p>
        </p:txBody>
      </p:sp>
    </p:spTree>
    <p:extLst>
      <p:ext uri="{BB962C8B-B14F-4D97-AF65-F5344CB8AC3E}">
        <p14:creationId xmlns:p14="http://schemas.microsoft.com/office/powerpoint/2010/main" val="312702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On the leadership side, the changes focus on awareness, planning, and accountability.</a:t>
            </a:r>
          </a:p>
          <a:p>
            <a:pPr>
              <a:buFont typeface="+mj-lt"/>
              <a:buAutoNum type="arabicPeriod"/>
            </a:pPr>
            <a:r>
              <a:rPr lang="en-US" b="1"/>
              <a:t>Security Training for Employees:</a:t>
            </a:r>
            <a:r>
              <a:rPr lang="en-US"/>
              <a:t> The attack began with a phishing link. This is why every employee should go through phishing and social engineering training at least twice a year. These simulations should include realistic scenarios.</a:t>
            </a:r>
          </a:p>
          <a:p>
            <a:pPr>
              <a:buFont typeface="+mj-lt"/>
              <a:buAutoNum type="arabicPeriod"/>
            </a:pPr>
            <a:r>
              <a:rPr lang="en-US" b="1"/>
              <a:t>Executive Breach Response Plan:</a:t>
            </a:r>
            <a:r>
              <a:rPr lang="en-US"/>
              <a:t> We recommend developing a response plan that defines roles and escalation procedures during a breach. This helps avoid confusion during high-stress situations and speeds up response time.</a:t>
            </a:r>
          </a:p>
          <a:p>
            <a:pPr>
              <a:buFont typeface="+mj-lt"/>
              <a:buAutoNum type="arabicPeriod"/>
            </a:pPr>
            <a:r>
              <a:rPr lang="en-US" b="1"/>
              <a:t>Board-Level Security Reporting:</a:t>
            </a:r>
            <a:r>
              <a:rPr lang="en-US"/>
              <a:t> Security is not just a technical issue—it’s a business risk. We suggest including cybersecurity metrics in quarterly board meetings, just like financial updates. This keeps leadership informed and involved.</a:t>
            </a:r>
          </a:p>
          <a:p>
            <a:pPr>
              <a:buFont typeface="+mj-lt"/>
              <a:buAutoNum type="arabicPeriod"/>
            </a:pPr>
            <a:r>
              <a:rPr lang="en-US" b="1"/>
              <a:t>Red &amp; Blue Team Exercises:</a:t>
            </a:r>
            <a:r>
              <a:rPr lang="en-US"/>
              <a:t> Twice a year, Widget Co. should run simulations of attacks. Red teams simulate attackers. Blue teams try to detect and respond. These drills help test the system and improve both tools and teamwork</a:t>
            </a:r>
          </a:p>
          <a:p>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19</a:t>
            </a:fld>
            <a:endParaRPr lang="en-IN"/>
          </a:p>
        </p:txBody>
      </p:sp>
    </p:spTree>
    <p:extLst>
      <p:ext uri="{BB962C8B-B14F-4D97-AF65-F5344CB8AC3E}">
        <p14:creationId xmlns:p14="http://schemas.microsoft.com/office/powerpoint/2010/main" val="423351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So, what happened at Widget Co. wasn’t a simple mistake. It was a multi-step, organized attack that used phishing, MFA bypass, credential abuse, and lateral movement. The attacker carefully escalated their access and persisted over several weeks.</a:t>
            </a:r>
          </a:p>
          <a:p>
            <a:pPr>
              <a:buNone/>
            </a:pPr>
            <a:r>
              <a:rPr lang="en-US"/>
              <a:t>What allowed us to uncover all of this was log data—and Splunk. By combining DNS queries, VPN logs, MFA results, and application access, we could trace the full story. Without visibility across systems, this breach might have gone completely undetected.</a:t>
            </a:r>
          </a:p>
          <a:p>
            <a:r>
              <a:rPr lang="en-US"/>
              <a:t>The lessons here are clear: detection needs to be smarter. Systems need tighter configuration. People need to be trained. And leadership needs to stay involved</a:t>
            </a:r>
          </a:p>
          <a:p>
            <a:endParaRPr lang="en-IN"/>
          </a:p>
        </p:txBody>
      </p:sp>
      <p:sp>
        <p:nvSpPr>
          <p:cNvPr id="4" name="Slide Number Placeholder 3"/>
          <p:cNvSpPr>
            <a:spLocks noGrp="1"/>
          </p:cNvSpPr>
          <p:nvPr>
            <p:ph type="sldNum" sz="quarter" idx="5"/>
          </p:nvPr>
        </p:nvSpPr>
        <p:spPr/>
        <p:txBody>
          <a:bodyPr/>
          <a:lstStyle/>
          <a:p>
            <a:fld id="{B0C1781A-3C3C-48EF-8BB5-E1E977CF8132}" type="slidenum">
              <a:rPr lang="en-IN" smtClean="0"/>
              <a:t>20</a:t>
            </a:fld>
            <a:endParaRPr lang="en-IN"/>
          </a:p>
        </p:txBody>
      </p:sp>
    </p:spTree>
    <p:extLst>
      <p:ext uri="{BB962C8B-B14F-4D97-AF65-F5344CB8AC3E}">
        <p14:creationId xmlns:p14="http://schemas.microsoft.com/office/powerpoint/2010/main" val="413488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49AB-5801-2097-1F90-4C9F44449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DDE8D3-BB2D-6D5A-9CBF-C6159058E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034B6-91A8-C3EA-444D-1F31289FEAAE}"/>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A1177B4B-8220-D257-64A4-3FF66B4B7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83E67-6A61-03A1-F378-AB227B06529D}"/>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321981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C341-B87B-43D0-6579-2D78603C98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C247A-E797-AB0A-962B-D27D833AF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F735D-3AAC-C978-CC39-E868E87BAEEA}"/>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DF4D69F8-3BFA-444A-B969-49ED81339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1F767-A467-AB8F-1CC2-D288964923FB}"/>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66880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12CCF-75A2-D47E-9A8B-4FAEFCA0E9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187B5-76E5-614F-0F90-E3281C6844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9811F-5FFD-93F3-F86F-D8AAC9D656F0}"/>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6B34BC18-305D-B802-E454-209ACE0BC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7EE6B-445F-C569-7163-BA6E2FB1DBA5}"/>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31901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5FB6-CC16-D4B9-20A0-4FFB5CD641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4F73A-496D-1234-DB26-E29676B64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D1C3B-D708-C8A2-1A4B-9BD14A83B233}"/>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98A61311-2B9B-8ABA-2B63-AE312505F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9CA5E-0251-D1D7-B41B-0DEEB8E9C4EB}"/>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157690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EF4C-D6F3-99B1-C5A1-B01F6CD8A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D89ED2-8FE3-4CDB-668D-B36213CF0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0D6B9-F23D-D00D-94D1-668AEF827806}"/>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7545C22E-FBB4-C5A5-C5D3-ED8886138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5D777-687C-C398-51E9-EEF626C685E3}"/>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299747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023C-18D5-F308-3FD3-0CEFC0588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3D5B66-F542-9C76-CDC1-ED060FF71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40D766-6D36-3639-713E-729C2CBC7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2B8FBB-F118-6F78-E04F-595563DC5E08}"/>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6" name="Footer Placeholder 5">
            <a:extLst>
              <a:ext uri="{FF2B5EF4-FFF2-40B4-BE49-F238E27FC236}">
                <a16:creationId xmlns:a16="http://schemas.microsoft.com/office/drawing/2014/main" id="{13A6BFC4-CC0C-9C9C-FA87-A0B255A7A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52A51-F880-6CC7-F09E-8A692A99305B}"/>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3584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CCB2-6B4D-6BDC-57A5-129C228182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C5056C-D2A7-A9FF-4345-C2EA8BEA6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D4C0F-E564-A1A5-2255-FF971643A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8E3C65-1A14-D321-F3C5-AB7597C94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5E2431-1215-6C6D-5704-3637AFEDC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40A47F-9F0D-686B-709E-336FEB6CC7AF}"/>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8" name="Footer Placeholder 7">
            <a:extLst>
              <a:ext uri="{FF2B5EF4-FFF2-40B4-BE49-F238E27FC236}">
                <a16:creationId xmlns:a16="http://schemas.microsoft.com/office/drawing/2014/main" id="{06861831-D12E-AD18-5897-FD4FCBB40F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2A238F-EA3E-50E1-763F-E875B1FE3693}"/>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115813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0C4A-2455-2DDF-D19A-144BBD11D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F3A328-5D73-10EC-4C9C-D291F1E528E9}"/>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4" name="Footer Placeholder 3">
            <a:extLst>
              <a:ext uri="{FF2B5EF4-FFF2-40B4-BE49-F238E27FC236}">
                <a16:creationId xmlns:a16="http://schemas.microsoft.com/office/drawing/2014/main" id="{CC9FEF73-98B2-4D7D-EE71-6CE2C95725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05DA0E-5E2D-70CC-6666-541EB84896CB}"/>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154396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8FC2D-53CE-3642-C94A-8A2A9E6822F7}"/>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3" name="Footer Placeholder 2">
            <a:extLst>
              <a:ext uri="{FF2B5EF4-FFF2-40B4-BE49-F238E27FC236}">
                <a16:creationId xmlns:a16="http://schemas.microsoft.com/office/drawing/2014/main" id="{935253B5-EE93-7B3A-EA81-9B528ACF1B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E94D22-B332-A364-28F0-3AC6DB278326}"/>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261090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3C7A-5C66-24B5-2BB5-28F7552AB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40EB4B-FEB1-98B6-5711-336F2F974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5C3BFF-FF87-E8B4-4C5E-7927D424A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7EBB-2AD8-22A6-67A4-2D8F40A1C710}"/>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6" name="Footer Placeholder 5">
            <a:extLst>
              <a:ext uri="{FF2B5EF4-FFF2-40B4-BE49-F238E27FC236}">
                <a16:creationId xmlns:a16="http://schemas.microsoft.com/office/drawing/2014/main" id="{587D53EF-FA7F-C796-D527-C13F84F0A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FB69B4-538E-BD72-D6B6-B357D9B406F7}"/>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180326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E4F0-FBD0-A3AA-845E-25443DF73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EB8F40-FDED-9F13-5958-A41A58BF9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3CBC87-D62E-4801-7AD4-002DBE504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1D4E7-AA94-B960-430E-79978D166E1F}"/>
              </a:ext>
            </a:extLst>
          </p:cNvPr>
          <p:cNvSpPr>
            <a:spLocks noGrp="1"/>
          </p:cNvSpPr>
          <p:nvPr>
            <p:ph type="dt" sz="half" idx="10"/>
          </p:nvPr>
        </p:nvSpPr>
        <p:spPr/>
        <p:txBody>
          <a:bodyPr/>
          <a:lstStyle/>
          <a:p>
            <a:fld id="{01C86892-95CC-4673-8656-547AA00A76FA}" type="datetimeFigureOut">
              <a:rPr lang="en-IN" smtClean="0"/>
              <a:t>23-04-2025</a:t>
            </a:fld>
            <a:endParaRPr lang="en-IN"/>
          </a:p>
        </p:txBody>
      </p:sp>
      <p:sp>
        <p:nvSpPr>
          <p:cNvPr id="6" name="Footer Placeholder 5">
            <a:extLst>
              <a:ext uri="{FF2B5EF4-FFF2-40B4-BE49-F238E27FC236}">
                <a16:creationId xmlns:a16="http://schemas.microsoft.com/office/drawing/2014/main" id="{14BF7E70-B84C-AA27-976F-237DAAFF7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18DD7-27AB-AB4C-5719-48F6FFD0DEA1}"/>
              </a:ext>
            </a:extLst>
          </p:cNvPr>
          <p:cNvSpPr>
            <a:spLocks noGrp="1"/>
          </p:cNvSpPr>
          <p:nvPr>
            <p:ph type="sldNum" sz="quarter" idx="12"/>
          </p:nvPr>
        </p:nvSpPr>
        <p:spPr/>
        <p:txBody>
          <a:bodyPr/>
          <a:lstStyle/>
          <a:p>
            <a:fld id="{F36385CA-5149-4549-8F88-B20602919785}" type="slidenum">
              <a:rPr lang="en-IN" smtClean="0"/>
              <a:t>‹#›</a:t>
            </a:fld>
            <a:endParaRPr lang="en-IN"/>
          </a:p>
        </p:txBody>
      </p:sp>
    </p:spTree>
    <p:extLst>
      <p:ext uri="{BB962C8B-B14F-4D97-AF65-F5344CB8AC3E}">
        <p14:creationId xmlns:p14="http://schemas.microsoft.com/office/powerpoint/2010/main" val="179693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6861A-C174-ADE5-AA12-7086C6794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5BDAA-17F9-67A3-501A-364B88ABE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A54E5-17E4-AAC9-4FEF-0B2C26447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C86892-95CC-4673-8656-547AA00A76FA}" type="datetimeFigureOut">
              <a:rPr lang="en-IN" smtClean="0"/>
              <a:t>23-04-2025</a:t>
            </a:fld>
            <a:endParaRPr lang="en-IN"/>
          </a:p>
        </p:txBody>
      </p:sp>
      <p:sp>
        <p:nvSpPr>
          <p:cNvPr id="5" name="Footer Placeholder 4">
            <a:extLst>
              <a:ext uri="{FF2B5EF4-FFF2-40B4-BE49-F238E27FC236}">
                <a16:creationId xmlns:a16="http://schemas.microsoft.com/office/drawing/2014/main" id="{6F124C6C-ED91-7EB9-CFB0-DFA22F2F9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E73C218-AE6C-78F2-51BA-1E92D6D99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6385CA-5149-4549-8F88-B20602919785}" type="slidenum">
              <a:rPr lang="en-IN" smtClean="0"/>
              <a:t>‹#›</a:t>
            </a:fld>
            <a:endParaRPr lang="en-IN"/>
          </a:p>
        </p:txBody>
      </p:sp>
    </p:spTree>
    <p:extLst>
      <p:ext uri="{BB962C8B-B14F-4D97-AF65-F5344CB8AC3E}">
        <p14:creationId xmlns:p14="http://schemas.microsoft.com/office/powerpoint/2010/main" val="216327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7F14FB-D364-1D02-F986-7CFFE16469C1}"/>
              </a:ext>
            </a:extLst>
          </p:cNvPr>
          <p:cNvSpPr>
            <a:spLocks noGrp="1"/>
          </p:cNvSpPr>
          <p:nvPr>
            <p:ph type="ctrTitle"/>
          </p:nvPr>
        </p:nvSpPr>
        <p:spPr>
          <a:xfrm>
            <a:off x="320040" y="945382"/>
            <a:ext cx="11551920" cy="1793557"/>
          </a:xfrm>
        </p:spPr>
        <p:txBody>
          <a:bodyPr>
            <a:normAutofit/>
          </a:bodyPr>
          <a:lstStyle/>
          <a:p>
            <a:r>
              <a:rPr lang="en-US" sz="5400">
                <a:latin typeface="Calibri" panose="020F0502020204030204" pitchFamily="34" charset="0"/>
                <a:ea typeface="Calibri" panose="020F0502020204030204" pitchFamily="34" charset="0"/>
                <a:cs typeface="Calibri" panose="020F0502020204030204" pitchFamily="34" charset="0"/>
              </a:rPr>
              <a:t>Cybersecurity Incident Investigation Widget Co</a:t>
            </a:r>
            <a:endParaRPr lang="en-IN" sz="5400">
              <a:latin typeface="Calibri" panose="020F0502020204030204" pitchFamily="34" charset="0"/>
              <a:ea typeface="Calibri" panose="020F0502020204030204" pitchFamily="34" charset="0"/>
              <a:cs typeface="Calibri" panose="020F0502020204030204" pitchFamily="34" charset="0"/>
            </a:endParaRPr>
          </a:p>
        </p:txBody>
      </p:sp>
      <p:sp>
        <p:nvSpPr>
          <p:cNvPr id="8" name="Rectangle 1">
            <a:extLst>
              <a:ext uri="{FF2B5EF4-FFF2-40B4-BE49-F238E27FC236}">
                <a16:creationId xmlns:a16="http://schemas.microsoft.com/office/drawing/2014/main" id="{29D9D0F1-F53C-6854-D3F2-6F4E5833A6BE}"/>
              </a:ext>
            </a:extLst>
          </p:cNvPr>
          <p:cNvSpPr>
            <a:spLocks noGrp="1" noChangeArrowheads="1"/>
          </p:cNvSpPr>
          <p:nvPr>
            <p:ph type="subTitle" idx="1"/>
          </p:nvPr>
        </p:nvSpPr>
        <p:spPr bwMode="auto">
          <a:xfrm>
            <a:off x="1696721" y="3244880"/>
            <a:ext cx="870729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EAS 596: Cybersecurity Analytics</a:t>
            </a:r>
          </a:p>
          <a:p>
            <a:pPr marL="0" marR="0" lvl="0" indent="0"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tabLst/>
            </a:pPr>
            <a:r>
              <a:rPr lang="en-US" altLang="en-US" sz="3200">
                <a:latin typeface="Calibri" panose="020F0502020204030204" pitchFamily="34" charset="0"/>
                <a:ea typeface="Calibri" panose="020F0502020204030204" pitchFamily="34" charset="0"/>
                <a:cs typeface="Calibri" panose="020F0502020204030204" pitchFamily="34" charset="0"/>
              </a:rPr>
              <a:t>GROUP 05</a:t>
            </a:r>
            <a:endPar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86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2C22-660D-948B-0932-8B68897CB456}"/>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DASHBOARDS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6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347B-B702-73F7-90FA-7BCA3C8DD122}"/>
              </a:ext>
            </a:extLst>
          </p:cNvPr>
          <p:cNvSpPr>
            <a:spLocks noGrp="1"/>
          </p:cNvSpPr>
          <p:nvPr>
            <p:ph type="title"/>
          </p:nvPr>
        </p:nvSpPr>
        <p:spPr/>
        <p:txBody>
          <a:bodyPr>
            <a:normAutofit/>
          </a:bodyPr>
          <a:lstStyle/>
          <a:p>
            <a:r>
              <a:rPr lang="en-IN" sz="400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DASHBOARDS</a:t>
            </a:r>
          </a:p>
        </p:txBody>
      </p:sp>
      <p:sp>
        <p:nvSpPr>
          <p:cNvPr id="3" name="Content Placeholder 2">
            <a:extLst>
              <a:ext uri="{FF2B5EF4-FFF2-40B4-BE49-F238E27FC236}">
                <a16:creationId xmlns:a16="http://schemas.microsoft.com/office/drawing/2014/main" id="{42CB09A4-CD78-DC28-0EEC-07AB4BEDEE1E}"/>
              </a:ext>
            </a:extLst>
          </p:cNvPr>
          <p:cNvSpPr>
            <a:spLocks noGrp="1"/>
          </p:cNvSpPr>
          <p:nvPr>
            <p:ph idx="1"/>
          </p:nvPr>
        </p:nvSpPr>
        <p:spPr>
          <a:xfrm>
            <a:off x="838200" y="1569986"/>
            <a:ext cx="10515600" cy="4351338"/>
          </a:xfrm>
        </p:spPr>
        <p:txBody>
          <a:bodyPr vert="horz" lIns="91440" tIns="45720" rIns="91440" bIns="45720" rtlCol="0" anchor="t">
            <a:normAutofit/>
          </a:bodyPr>
          <a:lstStyle/>
          <a:p>
            <a:r>
              <a:rPr lang="en-IN">
                <a:latin typeface="Calibri" panose="020F0502020204030204" pitchFamily="34" charset="0"/>
                <a:ea typeface="Calibri" panose="020F0502020204030204" pitchFamily="34" charset="0"/>
                <a:cs typeface="Calibri" panose="020F0502020204030204" pitchFamily="34" charset="0"/>
              </a:rPr>
              <a:t>Network was broken into 3 Dashboards.</a:t>
            </a:r>
          </a:p>
          <a:p>
            <a:r>
              <a:rPr lang="en-IN">
                <a:latin typeface="Calibri" panose="020F0502020204030204" pitchFamily="34" charset="0"/>
                <a:ea typeface="Calibri" panose="020F0502020204030204" pitchFamily="34" charset="0"/>
                <a:cs typeface="Calibri" panose="020F0502020204030204" pitchFamily="34" charset="0"/>
              </a:rPr>
              <a:t>Highlights common Indicators of Compromise (IOCs).</a:t>
            </a:r>
          </a:p>
          <a:p>
            <a:r>
              <a:rPr lang="en-IN">
                <a:latin typeface="Calibri" panose="020F0502020204030204" pitchFamily="34" charset="0"/>
                <a:ea typeface="Calibri" panose="020F0502020204030204" pitchFamily="34" charset="0"/>
                <a:cs typeface="Calibri" panose="020F0502020204030204" pitchFamily="34" charset="0"/>
              </a:rPr>
              <a:t>Used by building off the previous dashboard.</a:t>
            </a:r>
          </a:p>
          <a:p>
            <a:r>
              <a:rPr lang="en-IN">
                <a:latin typeface="Calibri" panose="020F0502020204030204" pitchFamily="34" charset="0"/>
                <a:ea typeface="Calibri" panose="020F0502020204030204" pitchFamily="34" charset="0"/>
                <a:cs typeface="Calibri" panose="020F0502020204030204" pitchFamily="34" charset="0"/>
              </a:rPr>
              <a:t>Can also be used independently.</a:t>
            </a:r>
          </a:p>
        </p:txBody>
      </p:sp>
    </p:spTree>
    <p:extLst>
      <p:ext uri="{BB962C8B-B14F-4D97-AF65-F5344CB8AC3E}">
        <p14:creationId xmlns:p14="http://schemas.microsoft.com/office/powerpoint/2010/main" val="385601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99106E33-E552-BFDF-F15B-142A0AB5C3F4}"/>
              </a:ext>
            </a:extLst>
          </p:cNvPr>
          <p:cNvPicPr>
            <a:picLocks noGrp="1" noChangeAspect="1"/>
          </p:cNvPicPr>
          <p:nvPr>
            <p:ph idx="1"/>
          </p:nvPr>
        </p:nvPicPr>
        <p:blipFill>
          <a:blip r:embed="rId2"/>
          <a:stretch>
            <a:fillRect/>
          </a:stretch>
        </p:blipFill>
        <p:spPr>
          <a:xfrm>
            <a:off x="1739983" y="388711"/>
            <a:ext cx="8712034" cy="6085794"/>
          </a:xfrm>
          <a:ln w="28575">
            <a:solidFill>
              <a:schemeClr val="tx1"/>
            </a:solidFill>
          </a:ln>
        </p:spPr>
      </p:pic>
      <p:sp>
        <p:nvSpPr>
          <p:cNvPr id="5" name="Rectangle 4">
            <a:extLst>
              <a:ext uri="{FF2B5EF4-FFF2-40B4-BE49-F238E27FC236}">
                <a16:creationId xmlns:a16="http://schemas.microsoft.com/office/drawing/2014/main" id="{A27DB3F3-EFA6-44C8-AFFC-DFC189DD3A79}"/>
              </a:ext>
            </a:extLst>
          </p:cNvPr>
          <p:cNvSpPr/>
          <p:nvPr/>
        </p:nvSpPr>
        <p:spPr>
          <a:xfrm>
            <a:off x="1850570" y="5689600"/>
            <a:ext cx="7881257" cy="2467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DDA41203-90D9-3F65-28FA-290438B618DD}"/>
              </a:ext>
            </a:extLst>
          </p:cNvPr>
          <p:cNvSpPr/>
          <p:nvPr/>
        </p:nvSpPr>
        <p:spPr>
          <a:xfrm>
            <a:off x="841828" y="5754913"/>
            <a:ext cx="762000" cy="12337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6A4068-27F1-82CA-0358-DF079C63E72D}"/>
              </a:ext>
            </a:extLst>
          </p:cNvPr>
          <p:cNvSpPr txBox="1"/>
          <p:nvPr/>
        </p:nvSpPr>
        <p:spPr>
          <a:xfrm>
            <a:off x="21771" y="5043714"/>
            <a:ext cx="1647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panose="020F0502020204030204" pitchFamily="34" charset="0"/>
                <a:ea typeface="Calibri" panose="020F0502020204030204" pitchFamily="34" charset="0"/>
                <a:cs typeface="Calibri" panose="020F0502020204030204" pitchFamily="34" charset="0"/>
              </a:rPr>
              <a:t>Initial compromise</a:t>
            </a:r>
          </a:p>
        </p:txBody>
      </p:sp>
    </p:spTree>
    <p:extLst>
      <p:ext uri="{BB962C8B-B14F-4D97-AF65-F5344CB8AC3E}">
        <p14:creationId xmlns:p14="http://schemas.microsoft.com/office/powerpoint/2010/main" val="102757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259DAFFB-511D-1A69-0F2B-0CE545FE6D5E}"/>
              </a:ext>
            </a:extLst>
          </p:cNvPr>
          <p:cNvPicPr>
            <a:picLocks noGrp="1" noChangeAspect="1"/>
          </p:cNvPicPr>
          <p:nvPr>
            <p:ph idx="1"/>
          </p:nvPr>
        </p:nvPicPr>
        <p:blipFill>
          <a:blip r:embed="rId2"/>
          <a:stretch>
            <a:fillRect/>
          </a:stretch>
        </p:blipFill>
        <p:spPr>
          <a:xfrm>
            <a:off x="1991401" y="366939"/>
            <a:ext cx="8201940" cy="6296252"/>
          </a:xfrm>
          <a:ln w="28575">
            <a:solidFill>
              <a:schemeClr val="tx1"/>
            </a:solidFill>
          </a:ln>
        </p:spPr>
      </p:pic>
      <p:sp>
        <p:nvSpPr>
          <p:cNvPr id="5" name="Arrow: Right 4">
            <a:extLst>
              <a:ext uri="{FF2B5EF4-FFF2-40B4-BE49-F238E27FC236}">
                <a16:creationId xmlns:a16="http://schemas.microsoft.com/office/drawing/2014/main" id="{886CB856-0C4C-0017-8000-4AB4638DBB9B}"/>
              </a:ext>
            </a:extLst>
          </p:cNvPr>
          <p:cNvSpPr/>
          <p:nvPr/>
        </p:nvSpPr>
        <p:spPr>
          <a:xfrm>
            <a:off x="508000" y="3091542"/>
            <a:ext cx="1480456" cy="166914"/>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E5C0BC-7D09-83D5-A3E7-231991659F11}"/>
              </a:ext>
            </a:extLst>
          </p:cNvPr>
          <p:cNvSpPr txBox="1"/>
          <p:nvPr/>
        </p:nvSpPr>
        <p:spPr>
          <a:xfrm>
            <a:off x="162602" y="1697671"/>
            <a:ext cx="183605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panose="020F0502020204030204" pitchFamily="34" charset="0"/>
                <a:ea typeface="Calibri" panose="020F0502020204030204" pitchFamily="34" charset="0"/>
                <a:cs typeface="Calibri" panose="020F0502020204030204" pitchFamily="34" charset="0"/>
              </a:rPr>
              <a:t>Note: Results are N/A which suggests MFA was not enforced.</a:t>
            </a:r>
          </a:p>
        </p:txBody>
      </p:sp>
    </p:spTree>
    <p:extLst>
      <p:ext uri="{BB962C8B-B14F-4D97-AF65-F5344CB8AC3E}">
        <p14:creationId xmlns:p14="http://schemas.microsoft.com/office/powerpoint/2010/main" val="53945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005D4438-BA7A-B4AC-FA0F-C7BCFE3A8028}"/>
              </a:ext>
            </a:extLst>
          </p:cNvPr>
          <p:cNvPicPr>
            <a:picLocks noGrp="1" noChangeAspect="1"/>
          </p:cNvPicPr>
          <p:nvPr>
            <p:ph idx="1"/>
          </p:nvPr>
        </p:nvPicPr>
        <p:blipFill>
          <a:blip r:embed="rId2"/>
          <a:stretch>
            <a:fillRect/>
          </a:stretch>
        </p:blipFill>
        <p:spPr>
          <a:xfrm>
            <a:off x="1444123" y="366939"/>
            <a:ext cx="9441641" cy="6049508"/>
          </a:xfrm>
          <a:ln w="28575">
            <a:solidFill>
              <a:schemeClr val="tx1"/>
            </a:solidFill>
          </a:ln>
        </p:spPr>
      </p:pic>
      <p:sp>
        <p:nvSpPr>
          <p:cNvPr id="5" name="Rectangle 4">
            <a:extLst>
              <a:ext uri="{FF2B5EF4-FFF2-40B4-BE49-F238E27FC236}">
                <a16:creationId xmlns:a16="http://schemas.microsoft.com/office/drawing/2014/main" id="{DAC2A188-0105-CD94-EC5D-34B5BCC0A271}"/>
              </a:ext>
            </a:extLst>
          </p:cNvPr>
          <p:cNvSpPr/>
          <p:nvPr/>
        </p:nvSpPr>
        <p:spPr>
          <a:xfrm>
            <a:off x="9223828" y="4506684"/>
            <a:ext cx="1748972" cy="19884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F38C2DE9-3D17-8E55-CE7B-062E6E1B5B6E}"/>
              </a:ext>
            </a:extLst>
          </p:cNvPr>
          <p:cNvSpPr/>
          <p:nvPr/>
        </p:nvSpPr>
        <p:spPr>
          <a:xfrm>
            <a:off x="11096171" y="5849257"/>
            <a:ext cx="885370" cy="10160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E8B2B53-D741-6622-5E73-336E47AA57B8}"/>
              </a:ext>
            </a:extLst>
          </p:cNvPr>
          <p:cNvSpPr txBox="1"/>
          <p:nvPr/>
        </p:nvSpPr>
        <p:spPr>
          <a:xfrm>
            <a:off x="10747829" y="4927600"/>
            <a:ext cx="16168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libri" panose="020F0502020204030204" pitchFamily="34" charset="0"/>
                <a:ea typeface="Calibri" panose="020F0502020204030204" pitchFamily="34" charset="0"/>
                <a:cs typeface="Calibri" panose="020F0502020204030204" pitchFamily="34" charset="0"/>
              </a:rPr>
              <a:t>Evidence of brute force attack</a:t>
            </a:r>
          </a:p>
        </p:txBody>
      </p:sp>
    </p:spTree>
    <p:extLst>
      <p:ext uri="{BB962C8B-B14F-4D97-AF65-F5344CB8AC3E}">
        <p14:creationId xmlns:p14="http://schemas.microsoft.com/office/powerpoint/2010/main" val="12749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F28322DA-0DFA-5214-999D-D3D6D40B8178}"/>
              </a:ext>
            </a:extLst>
          </p:cNvPr>
          <p:cNvPicPr>
            <a:picLocks noGrp="1" noChangeAspect="1"/>
          </p:cNvPicPr>
          <p:nvPr>
            <p:ph idx="1"/>
          </p:nvPr>
        </p:nvPicPr>
        <p:blipFill>
          <a:blip r:embed="rId2"/>
          <a:stretch>
            <a:fillRect/>
          </a:stretch>
        </p:blipFill>
        <p:spPr>
          <a:xfrm>
            <a:off x="1263166" y="366939"/>
            <a:ext cx="9789039" cy="6049508"/>
          </a:xfrm>
          <a:ln w="28575">
            <a:solidFill>
              <a:schemeClr val="tx1"/>
            </a:solidFill>
          </a:ln>
        </p:spPr>
      </p:pic>
      <p:sp>
        <p:nvSpPr>
          <p:cNvPr id="5" name="Rectangle 4">
            <a:extLst>
              <a:ext uri="{FF2B5EF4-FFF2-40B4-BE49-F238E27FC236}">
                <a16:creationId xmlns:a16="http://schemas.microsoft.com/office/drawing/2014/main" id="{7D434241-7B5A-0FDB-A494-B4F0BDC48913}"/>
              </a:ext>
            </a:extLst>
          </p:cNvPr>
          <p:cNvSpPr/>
          <p:nvPr/>
        </p:nvSpPr>
        <p:spPr>
          <a:xfrm>
            <a:off x="7830456" y="5863770"/>
            <a:ext cx="3302000" cy="33382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F08D314F-5E08-5599-57E5-C8C47325C8B0}"/>
              </a:ext>
            </a:extLst>
          </p:cNvPr>
          <p:cNvSpPr/>
          <p:nvPr/>
        </p:nvSpPr>
        <p:spPr>
          <a:xfrm>
            <a:off x="11197771" y="5965371"/>
            <a:ext cx="849085" cy="123371"/>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F61850-99A2-C3F2-3FB0-7B98595E13C3}"/>
              </a:ext>
            </a:extLst>
          </p:cNvPr>
          <p:cNvSpPr txBox="1"/>
          <p:nvPr/>
        </p:nvSpPr>
        <p:spPr>
          <a:xfrm>
            <a:off x="10871199" y="4942113"/>
            <a:ext cx="15022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Calibri" panose="020F0502020204030204" pitchFamily="34" charset="0"/>
                <a:ea typeface="Calibri" panose="020F0502020204030204" pitchFamily="34" charset="0"/>
                <a:cs typeface="Calibri" panose="020F0502020204030204" pitchFamily="34" charset="0"/>
              </a:rPr>
              <a:t>Suggests evidence of persistence</a:t>
            </a:r>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313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A1C4-BEB4-F0C8-52B5-725BB63BFDCA}"/>
              </a:ext>
            </a:extLst>
          </p:cNvPr>
          <p:cNvSpPr>
            <a:spLocks noGrp="1"/>
          </p:cNvSpPr>
          <p:nvPr>
            <p:ph type="title"/>
          </p:nvPr>
        </p:nvSpPr>
        <p:spPr>
          <a:xfrm>
            <a:off x="838200" y="2233254"/>
            <a:ext cx="10515600" cy="1325563"/>
          </a:xfrm>
        </p:spPr>
        <p:txBody>
          <a:bodyPr/>
          <a:lstStyle/>
          <a:p>
            <a:pPr algn="ctr"/>
            <a:r>
              <a:rPr lang="en-US">
                <a:latin typeface="Times New Roman" panose="02020603050405020304" pitchFamily="18" charset="0"/>
                <a:cs typeface="Times New Roman" panose="02020603050405020304" pitchFamily="18" charset="0"/>
              </a:rPr>
              <a:t>STRATEGIC RECOMMENDATIONS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48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D7F2-2349-C637-5D1F-0CE5FE5DEFD8}"/>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Recommendations</a:t>
            </a: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2BA4BF82-0E88-3151-07C9-FE1CF19DB5D0}"/>
              </a:ext>
            </a:extLst>
          </p:cNvPr>
          <p:cNvSpPr>
            <a:spLocks noGrp="1" noChangeArrowheads="1"/>
          </p:cNvSpPr>
          <p:nvPr>
            <p:ph idx="1"/>
          </p:nvPr>
        </p:nvSpPr>
        <p:spPr bwMode="auto">
          <a:xfrm>
            <a:off x="838200" y="2412476"/>
            <a:ext cx="54945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What needs to be fixed?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Who needs to act?</a:t>
            </a:r>
          </a:p>
        </p:txBody>
      </p:sp>
    </p:spTree>
    <p:extLst>
      <p:ext uri="{BB962C8B-B14F-4D97-AF65-F5344CB8AC3E}">
        <p14:creationId xmlns:p14="http://schemas.microsoft.com/office/powerpoint/2010/main" val="348355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8ECB-3824-6FC6-B43D-4E86F21F4D67}"/>
              </a:ext>
            </a:extLst>
          </p:cNvPr>
          <p:cNvSpPr>
            <a:spLocks noGrp="1"/>
          </p:cNvSpPr>
          <p:nvPr>
            <p:ph type="title"/>
          </p:nvPr>
        </p:nvSpPr>
        <p:spPr>
          <a:xfrm>
            <a:off x="614680" y="365125"/>
            <a:ext cx="10515600" cy="1325563"/>
          </a:xfrm>
        </p:spPr>
        <p:txBody>
          <a:bodyPr/>
          <a:lstStyle/>
          <a:p>
            <a:r>
              <a:rPr lang="en-US">
                <a:latin typeface="Calibri" panose="020F0502020204030204" pitchFamily="34" charset="0"/>
                <a:ea typeface="Calibri" panose="020F0502020204030204" pitchFamily="34" charset="0"/>
                <a:cs typeface="Calibri" panose="020F0502020204030204" pitchFamily="34" charset="0"/>
              </a:rPr>
              <a:t>Technical Remediation-</a:t>
            </a:r>
            <a:r>
              <a:rPr lang="en-IN">
                <a:latin typeface="Calibri" panose="020F0502020204030204" pitchFamily="34" charset="0"/>
                <a:ea typeface="Calibri" panose="020F0502020204030204" pitchFamily="34" charset="0"/>
                <a:cs typeface="Calibri" panose="020F0502020204030204" pitchFamily="34" charset="0"/>
              </a:rPr>
              <a:t>IT &amp; Security Team</a:t>
            </a:r>
          </a:p>
        </p:txBody>
      </p:sp>
      <p:sp>
        <p:nvSpPr>
          <p:cNvPr id="4" name="Rectangle 1">
            <a:extLst>
              <a:ext uri="{FF2B5EF4-FFF2-40B4-BE49-F238E27FC236}">
                <a16:creationId xmlns:a16="http://schemas.microsoft.com/office/drawing/2014/main" id="{CB068723-1272-82DB-3A8F-E089FF2932FF}"/>
              </a:ext>
            </a:extLst>
          </p:cNvPr>
          <p:cNvSpPr>
            <a:spLocks noGrp="1" noChangeArrowheads="1"/>
          </p:cNvSpPr>
          <p:nvPr>
            <p:ph idx="1"/>
          </p:nvPr>
        </p:nvSpPr>
        <p:spPr bwMode="auto">
          <a:xfrm>
            <a:off x="614680" y="1725296"/>
            <a:ext cx="1131111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Splunk alerts for MFA bypass &amp; failed logins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Fix MFA setup across all critical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Review user roles &amp; rotate credentials for accounts like DDDXUB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Update IOC threat feeds weekly</a:t>
            </a:r>
          </a:p>
        </p:txBody>
      </p:sp>
    </p:spTree>
    <p:extLst>
      <p:ext uri="{BB962C8B-B14F-4D97-AF65-F5344CB8AC3E}">
        <p14:creationId xmlns:p14="http://schemas.microsoft.com/office/powerpoint/2010/main" val="135743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5C05-20AD-FC82-D8E2-0ACA15D3A9ED}"/>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Organizational Policy Reform – Executive Leadership</a:t>
            </a: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969AD58-AB65-0BE7-755E-4FE529FC454A}"/>
              </a:ext>
            </a:extLst>
          </p:cNvPr>
          <p:cNvSpPr>
            <a:spLocks noGrp="1"/>
          </p:cNvSpPr>
          <p:nvPr>
            <p:ph idx="1"/>
          </p:nvPr>
        </p:nvSpPr>
        <p:spPr>
          <a:xfrm>
            <a:off x="838200" y="1957705"/>
            <a:ext cx="10515600" cy="4351338"/>
          </a:xfrm>
        </p:spPr>
        <p:txBody>
          <a:bodyPr>
            <a:normAutofit/>
          </a:bodyPr>
          <a:lstStyle/>
          <a:p>
            <a:pPr>
              <a:buFont typeface="Arial" panose="020B0604020202020204" pitchFamily="34" charset="0"/>
              <a:buChar char="•"/>
            </a:pPr>
            <a:r>
              <a:rPr lang="en-US" sz="3200">
                <a:latin typeface="Calibri" panose="020F0502020204030204" pitchFamily="34" charset="0"/>
                <a:ea typeface="Calibri" panose="020F0502020204030204" pitchFamily="34" charset="0"/>
                <a:cs typeface="Calibri" panose="020F0502020204030204" pitchFamily="34" charset="0"/>
              </a:rPr>
              <a:t>Mandatory phishing training for all employees</a:t>
            </a:r>
          </a:p>
          <a:p>
            <a:pPr>
              <a:buFont typeface="Arial" panose="020B0604020202020204" pitchFamily="34" charset="0"/>
              <a:buChar char="•"/>
            </a:pPr>
            <a:r>
              <a:rPr lang="en-US" sz="3200">
                <a:latin typeface="Calibri" panose="020F0502020204030204" pitchFamily="34" charset="0"/>
                <a:ea typeface="Calibri" panose="020F0502020204030204" pitchFamily="34" charset="0"/>
                <a:cs typeface="Calibri" panose="020F0502020204030204" pitchFamily="34" charset="0"/>
              </a:rPr>
              <a:t>Define executive breach response plan</a:t>
            </a:r>
          </a:p>
          <a:p>
            <a:pPr>
              <a:buFont typeface="Arial" panose="020B0604020202020204" pitchFamily="34" charset="0"/>
              <a:buChar char="•"/>
            </a:pPr>
            <a:r>
              <a:rPr lang="en-US" sz="3200">
                <a:latin typeface="Calibri" panose="020F0502020204030204" pitchFamily="34" charset="0"/>
                <a:ea typeface="Calibri" panose="020F0502020204030204" pitchFamily="34" charset="0"/>
                <a:cs typeface="Calibri" panose="020F0502020204030204" pitchFamily="34" charset="0"/>
              </a:rPr>
              <a:t>Report cybersecurity metrics to the board</a:t>
            </a:r>
          </a:p>
          <a:p>
            <a:pPr>
              <a:buFont typeface="Arial" panose="020B0604020202020204" pitchFamily="34" charset="0"/>
              <a:buChar char="•"/>
            </a:pPr>
            <a:r>
              <a:rPr lang="en-US" sz="3200">
                <a:latin typeface="Calibri" panose="020F0502020204030204" pitchFamily="34" charset="0"/>
                <a:ea typeface="Calibri" panose="020F0502020204030204" pitchFamily="34" charset="0"/>
                <a:cs typeface="Calibri" panose="020F0502020204030204" pitchFamily="34" charset="0"/>
              </a:rPr>
              <a:t>Run red/blue team simulations every 6 months</a:t>
            </a:r>
          </a:p>
        </p:txBody>
      </p:sp>
    </p:spTree>
    <p:extLst>
      <p:ext uri="{BB962C8B-B14F-4D97-AF65-F5344CB8AC3E}">
        <p14:creationId xmlns:p14="http://schemas.microsoft.com/office/powerpoint/2010/main" val="15697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8AE1-AC3D-B67E-6501-36998E8A5545}"/>
              </a:ext>
            </a:extLst>
          </p:cNvPr>
          <p:cNvSpPr>
            <a:spLocks noGrp="1"/>
          </p:cNvSpPr>
          <p:nvPr>
            <p:ph type="title"/>
          </p:nvPr>
        </p:nvSpPr>
        <p:spPr/>
        <p:txBody>
          <a:bodyPr/>
          <a:lstStyle/>
          <a:p>
            <a:r>
              <a:rPr lang="en-IN">
                <a:latin typeface="Calibri" panose="020F0502020204030204" pitchFamily="34" charset="0"/>
                <a:ea typeface="Calibri" panose="020F0502020204030204" pitchFamily="34" charset="0"/>
                <a:cs typeface="Calibri" panose="020F0502020204030204" pitchFamily="34" charset="0"/>
              </a:rPr>
              <a:t>Problem Statement &amp; Scope</a:t>
            </a:r>
          </a:p>
        </p:txBody>
      </p:sp>
      <p:sp>
        <p:nvSpPr>
          <p:cNvPr id="4" name="Rectangle 1">
            <a:extLst>
              <a:ext uri="{FF2B5EF4-FFF2-40B4-BE49-F238E27FC236}">
                <a16:creationId xmlns:a16="http://schemas.microsoft.com/office/drawing/2014/main" id="{8DBA8345-AF91-A411-BFA8-A04D4CE45F32}"/>
              </a:ext>
            </a:extLst>
          </p:cNvPr>
          <p:cNvSpPr>
            <a:spLocks noGrp="1" noChangeArrowheads="1"/>
          </p:cNvSpPr>
          <p:nvPr>
            <p:ph idx="1"/>
          </p:nvPr>
        </p:nvSpPr>
        <p:spPr bwMode="auto">
          <a:xfrm>
            <a:off x="838200" y="1690688"/>
            <a:ext cx="10762883"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Suspicious activity reported – possible breach in October 2022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Questions to answer: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Was there a breach?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How did it happen?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What systems were impacted?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How to stop it from happening again?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IOCs (malicious domains, flagged IPs) for investigation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Splunk used for log correlation and analysis</a:t>
            </a:r>
          </a:p>
        </p:txBody>
      </p:sp>
    </p:spTree>
    <p:extLst>
      <p:ext uri="{BB962C8B-B14F-4D97-AF65-F5344CB8AC3E}">
        <p14:creationId xmlns:p14="http://schemas.microsoft.com/office/powerpoint/2010/main" val="410104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97FC-25D0-9DEA-5869-E3B5612FA5BF}"/>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Conclusion</a:t>
            </a: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7CB8987D-DF09-ED25-A814-883ECA9FB4BB}"/>
              </a:ext>
            </a:extLst>
          </p:cNvPr>
          <p:cNvSpPr>
            <a:spLocks noGrp="1" noChangeArrowheads="1"/>
          </p:cNvSpPr>
          <p:nvPr>
            <p:ph idx="1"/>
          </p:nvPr>
        </p:nvSpPr>
        <p:spPr bwMode="auto">
          <a:xfrm>
            <a:off x="838200" y="1690688"/>
            <a:ext cx="905876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Phishing led to credential theft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MFA was bypassed or not enabled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Access gained to Vault, Admin, and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Infrastructure switch helped attacker remain hidden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Logs + Splunk helped trace everything</a:t>
            </a:r>
          </a:p>
        </p:txBody>
      </p:sp>
    </p:spTree>
    <p:extLst>
      <p:ext uri="{BB962C8B-B14F-4D97-AF65-F5344CB8AC3E}">
        <p14:creationId xmlns:p14="http://schemas.microsoft.com/office/powerpoint/2010/main" val="202989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A9E5-10AA-D8B7-E174-2F24CAD63ACE}"/>
              </a:ext>
            </a:extLst>
          </p:cNvPr>
          <p:cNvSpPr>
            <a:spLocks noGrp="1"/>
          </p:cNvSpPr>
          <p:nvPr>
            <p:ph type="title"/>
          </p:nvPr>
        </p:nvSpPr>
        <p:spPr>
          <a:xfrm>
            <a:off x="4546418" y="2766218"/>
            <a:ext cx="3099163" cy="1325563"/>
          </a:xfrm>
        </p:spPr>
        <p:txBody>
          <a:bodyPr/>
          <a:lstStyle/>
          <a:p>
            <a:r>
              <a:rPr lang="en-US"/>
              <a:t>THANK YOU</a:t>
            </a:r>
            <a:endParaRPr lang="en-IN"/>
          </a:p>
        </p:txBody>
      </p:sp>
    </p:spTree>
    <p:extLst>
      <p:ext uri="{BB962C8B-B14F-4D97-AF65-F5344CB8AC3E}">
        <p14:creationId xmlns:p14="http://schemas.microsoft.com/office/powerpoint/2010/main" val="203495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38A-C656-C5F6-8B75-92F4F9CB34DB}"/>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What’s Next in This Presentation</a:t>
            </a: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5FE6D1E3-FC75-20F3-02F7-58785E0DC72B}"/>
              </a:ext>
            </a:extLst>
          </p:cNvPr>
          <p:cNvSpPr>
            <a:spLocks noGrp="1" noChangeArrowheads="1"/>
          </p:cNvSpPr>
          <p:nvPr>
            <p:ph idx="1"/>
          </p:nvPr>
        </p:nvSpPr>
        <p:spPr bwMode="auto">
          <a:xfrm>
            <a:off x="838200" y="1690688"/>
            <a:ext cx="767479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 typeface="Arial"/>
              <a:buChar char="•"/>
            </a:pPr>
            <a:r>
              <a:rPr lang="en-US" sz="3200">
                <a:latin typeface="Calibri" panose="020F0502020204030204" pitchFamily="34" charset="0"/>
                <a:ea typeface="Calibri" panose="020F0502020204030204" pitchFamily="34" charset="0"/>
                <a:cs typeface="Calibri" panose="020F0502020204030204" pitchFamily="34" charset="0"/>
              </a:rPr>
              <a:t>Our Splunk-based forensic methodology</a:t>
            </a:r>
            <a:endParaRPr lang="en-US" altLang="en-US" sz="320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a:lnSpc>
                <a:spcPct val="100000"/>
              </a:lnSpc>
              <a:spcBef>
                <a:spcPct val="0"/>
              </a:spcBef>
              <a:spcAft>
                <a:spcPct val="0"/>
              </a:spcAft>
              <a:buClrTx/>
              <a:buSzTx/>
              <a:buFontTx/>
              <a:buChar char="•"/>
              <a:tabLst/>
            </a:pPr>
            <a:r>
              <a:rPr kumimoji="0" lang="en-US" altLang="en-US" sz="3200" b="0" i="0" u="none" strike="noStrike" cap="none" normalizeH="0" baseline="0">
                <a:ln>
                  <a:noFill/>
                </a:ln>
                <a:effectLst/>
                <a:latin typeface="Calibri" panose="020F0502020204030204" pitchFamily="34" charset="0"/>
                <a:ea typeface="Calibri" panose="020F0502020204030204" pitchFamily="34" charset="0"/>
                <a:cs typeface="Calibri" panose="020F0502020204030204" pitchFamily="34" charset="0"/>
              </a:rPr>
              <a:t>Full timeline of the breach</a:t>
            </a:r>
            <a:endParaRPr lang="en-US">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Dashboards we created for threat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Technical &amp; strategic recommendations</a:t>
            </a:r>
          </a:p>
        </p:txBody>
      </p:sp>
    </p:spTree>
    <p:extLst>
      <p:ext uri="{BB962C8B-B14F-4D97-AF65-F5344CB8AC3E}">
        <p14:creationId xmlns:p14="http://schemas.microsoft.com/office/powerpoint/2010/main" val="28128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18BD-A97C-9B36-C3B9-CB5A818206AC}"/>
              </a:ext>
            </a:extLst>
          </p:cNvPr>
          <p:cNvSpPr>
            <a:spLocks noGrp="1"/>
          </p:cNvSpPr>
          <p:nvPr>
            <p:ph type="ctrTitle"/>
          </p:nvPr>
        </p:nvSpPr>
        <p:spPr>
          <a:xfrm>
            <a:off x="1376516" y="2278779"/>
            <a:ext cx="9144000" cy="1150221"/>
          </a:xfrm>
        </p:spPr>
        <p:txBody>
          <a:bodyPr/>
          <a:lstStyle/>
          <a:p>
            <a:r>
              <a:rPr lang="en-US">
                <a:latin typeface="Times New Roman" panose="02020603050405020304" pitchFamily="18" charset="0"/>
                <a:cs typeface="Times New Roman" panose="02020603050405020304" pitchFamily="18" charset="0"/>
              </a:rPr>
              <a:t>METHODOLOGY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46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A309-B3B8-0980-634E-FB15945AE0F8}"/>
              </a:ext>
            </a:extLst>
          </p:cNvPr>
          <p:cNvSpPr>
            <a:spLocks noGrp="1"/>
          </p:cNvSpPr>
          <p:nvPr>
            <p:ph type="ctrTitle"/>
          </p:nvPr>
        </p:nvSpPr>
        <p:spPr>
          <a:xfrm>
            <a:off x="793463" y="337093"/>
            <a:ext cx="10087897" cy="647443"/>
          </a:xfrm>
        </p:spPr>
        <p:txBody>
          <a:bodyPr>
            <a:normAutofit/>
          </a:bodyPr>
          <a:lstStyle/>
          <a:p>
            <a:pPr algn="l"/>
            <a:r>
              <a:rPr lang="en-US" sz="2400" b="1">
                <a:latin typeface="Calibri" panose="020F0502020204030204" pitchFamily="34" charset="0"/>
                <a:ea typeface="Calibri" panose="020F0502020204030204" pitchFamily="34" charset="0"/>
                <a:cs typeface="Calibri" panose="020F0502020204030204" pitchFamily="34" charset="0"/>
              </a:rPr>
              <a:t>TOOL AND DATA SOURCES</a:t>
            </a:r>
            <a:endParaRPr lang="en-IN" sz="2400" b="1">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EAA2742-1F93-EE87-55E0-943AF9675165}"/>
              </a:ext>
            </a:extLst>
          </p:cNvPr>
          <p:cNvSpPr>
            <a:spLocks noGrp="1"/>
          </p:cNvSpPr>
          <p:nvPr>
            <p:ph type="subTitle" idx="1"/>
          </p:nvPr>
        </p:nvSpPr>
        <p:spPr>
          <a:xfrm>
            <a:off x="793463" y="1258856"/>
            <a:ext cx="10657841" cy="4918424"/>
          </a:xfrm>
        </p:spPr>
        <p:txBody>
          <a:bodyPr>
            <a:normAutofit/>
          </a:bodyPr>
          <a:lstStyle/>
          <a:p>
            <a:pPr marL="457200" indent="-457200" algn="l">
              <a:lnSpc>
                <a:spcPct val="120000"/>
              </a:lnSpc>
              <a:buFont typeface="Wingdings" panose="05000000000000000000" pitchFamily="2" charset="2"/>
              <a:buChar char="§"/>
            </a:pPr>
            <a:r>
              <a:rPr lang="en-US" sz="1800" b="1">
                <a:latin typeface="Calibri" panose="020F0502020204030204" pitchFamily="34" charset="0"/>
                <a:ea typeface="Calibri" panose="020F0502020204030204" pitchFamily="34" charset="0"/>
                <a:cs typeface="Calibri" panose="020F0502020204030204" pitchFamily="34" charset="0"/>
              </a:rPr>
              <a:t>Primary Tool: </a:t>
            </a:r>
            <a:r>
              <a:rPr lang="en-US" sz="1800">
                <a:latin typeface="Calibri" panose="020F0502020204030204" pitchFamily="34" charset="0"/>
                <a:ea typeface="Calibri" panose="020F0502020204030204" pitchFamily="34" charset="0"/>
                <a:cs typeface="Calibri" panose="020F0502020204030204" pitchFamily="34" charset="0"/>
              </a:rPr>
              <a:t>Splunk</a:t>
            </a:r>
          </a:p>
          <a:p>
            <a:pPr marL="457200" indent="-457200" algn="l">
              <a:lnSpc>
                <a:spcPct val="120000"/>
              </a:lnSpc>
              <a:buFont typeface="Wingdings" panose="05000000000000000000" pitchFamily="2" charset="2"/>
              <a:buChar char="§"/>
            </a:pPr>
            <a:r>
              <a:rPr lang="en-US" sz="1800" b="1">
                <a:latin typeface="Calibri" panose="020F0502020204030204" pitchFamily="34" charset="0"/>
                <a:ea typeface="Calibri" panose="020F0502020204030204" pitchFamily="34" charset="0"/>
                <a:cs typeface="Calibri" panose="020F0502020204030204" pitchFamily="34" charset="0"/>
              </a:rPr>
              <a:t>IOC Lookup Files: </a:t>
            </a:r>
            <a:r>
              <a:rPr lang="en-US" sz="1800">
                <a:latin typeface="Calibri" panose="020F0502020204030204" pitchFamily="34" charset="0"/>
                <a:ea typeface="Calibri" panose="020F0502020204030204" pitchFamily="34" charset="0"/>
                <a:cs typeface="Calibri" panose="020F0502020204030204" pitchFamily="34" charset="0"/>
              </a:rPr>
              <a:t>Contained known malicious IP addresses and URLs to match against internal activity.</a:t>
            </a:r>
          </a:p>
          <a:p>
            <a:pPr marL="457200" indent="-457200" algn="l">
              <a:lnSpc>
                <a:spcPct val="120000"/>
              </a:lnSpc>
              <a:buFont typeface="Wingdings" panose="05000000000000000000" pitchFamily="2" charset="2"/>
              <a:buChar char="§"/>
            </a:pPr>
            <a:r>
              <a:rPr lang="en-US" sz="1800" b="1">
                <a:latin typeface="Calibri" panose="020F0502020204030204" pitchFamily="34" charset="0"/>
                <a:ea typeface="Calibri" panose="020F0502020204030204" pitchFamily="34" charset="0"/>
                <a:cs typeface="Calibri" panose="020F0502020204030204" pitchFamily="34" charset="0"/>
              </a:rPr>
              <a:t>Primary Logs: </a:t>
            </a:r>
            <a:r>
              <a:rPr lang="en-US" sz="1800">
                <a:latin typeface="Calibri" panose="020F0502020204030204" pitchFamily="34" charset="0"/>
                <a:ea typeface="Calibri" panose="020F0502020204030204" pitchFamily="34" charset="0"/>
                <a:cs typeface="Calibri" panose="020F0502020204030204" pitchFamily="34" charset="0"/>
              </a:rPr>
              <a:t>DNS Logs, VPN Logs, MFA Logs, Password Vault Logs and Admin Logs.</a:t>
            </a:r>
            <a:endParaRPr lang="en-US" sz="1800" b="1">
              <a:latin typeface="Calibri" panose="020F0502020204030204" pitchFamily="34" charset="0"/>
              <a:ea typeface="Calibri" panose="020F0502020204030204" pitchFamily="34" charset="0"/>
              <a:cs typeface="Calibri" panose="020F0502020204030204" pitchFamily="34" charset="0"/>
            </a:endParaRPr>
          </a:p>
          <a:p>
            <a:pPr algn="l">
              <a:lnSpc>
                <a:spcPct val="120000"/>
              </a:lnSpc>
            </a:pPr>
            <a:r>
              <a:rPr lang="en-US" sz="1800" b="1">
                <a:latin typeface="Calibri" panose="020F0502020204030204" pitchFamily="34" charset="0"/>
                <a:ea typeface="Calibri" panose="020F0502020204030204" pitchFamily="34" charset="0"/>
                <a:cs typeface="Calibri" panose="020F0502020204030204" pitchFamily="34" charset="0"/>
              </a:rPr>
              <a:t>Analytical Advantages of Using Splunk:</a:t>
            </a:r>
          </a:p>
          <a:p>
            <a:pPr marL="457200" indent="-457200" algn="l">
              <a:lnSpc>
                <a:spcPct val="120000"/>
              </a:lnSpc>
              <a:buFont typeface="Wingdings" panose="05000000000000000000" pitchFamily="2" charset="2"/>
              <a:buChar char="ü"/>
            </a:pPr>
            <a:r>
              <a:rPr lang="en-US" sz="1800">
                <a:latin typeface="Calibri" panose="020F0502020204030204" pitchFamily="34" charset="0"/>
                <a:ea typeface="Calibri" panose="020F0502020204030204" pitchFamily="34" charset="0"/>
                <a:cs typeface="Calibri" panose="020F0502020204030204" pitchFamily="34" charset="0"/>
              </a:rPr>
              <a:t>Splunk allowed us to unify data from all logs.</a:t>
            </a:r>
          </a:p>
          <a:p>
            <a:pPr marL="457200" indent="-457200" algn="l">
              <a:lnSpc>
                <a:spcPct val="120000"/>
              </a:lnSpc>
              <a:buFont typeface="Wingdings" panose="05000000000000000000" pitchFamily="2" charset="2"/>
              <a:buChar char="ü"/>
            </a:pPr>
            <a:r>
              <a:rPr lang="en-US" sz="1800">
                <a:latin typeface="Calibri" panose="020F0502020204030204" pitchFamily="34" charset="0"/>
                <a:ea typeface="Calibri" panose="020F0502020204030204" pitchFamily="34" charset="0"/>
                <a:cs typeface="Calibri" panose="020F0502020204030204" pitchFamily="34" charset="0"/>
              </a:rPr>
              <a:t>SPL (Search Processing Language) helped us filter specific behaviors.</a:t>
            </a:r>
          </a:p>
          <a:p>
            <a:pPr marL="457200" indent="-457200" algn="l">
              <a:lnSpc>
                <a:spcPct val="120000"/>
              </a:lnSpc>
              <a:buFont typeface="Wingdings" panose="05000000000000000000" pitchFamily="2" charset="2"/>
              <a:buChar char="ü"/>
            </a:pPr>
            <a:r>
              <a:rPr lang="en-US" sz="1800">
                <a:latin typeface="Calibri" panose="020F0502020204030204" pitchFamily="34" charset="0"/>
                <a:ea typeface="Calibri" panose="020F0502020204030204" pitchFamily="34" charset="0"/>
                <a:cs typeface="Calibri" panose="020F0502020204030204" pitchFamily="34" charset="0"/>
              </a:rPr>
              <a:t>Log correlation enabled us to link activities across services, users, and timestamps, revealing patterns of movement.</a:t>
            </a:r>
          </a:p>
          <a:p>
            <a:pPr marL="457200" indent="-457200" algn="l">
              <a:lnSpc>
                <a:spcPct val="120000"/>
              </a:lnSpc>
              <a:buFont typeface="Wingdings" panose="05000000000000000000" pitchFamily="2" charset="2"/>
              <a:buChar char="ü"/>
            </a:pPr>
            <a:r>
              <a:rPr lang="en-US" sz="1800">
                <a:latin typeface="Calibri" panose="020F0502020204030204" pitchFamily="34" charset="0"/>
                <a:ea typeface="Calibri" panose="020F0502020204030204" pitchFamily="34" charset="0"/>
                <a:cs typeface="Calibri" panose="020F0502020204030204" pitchFamily="34" charset="0"/>
              </a:rPr>
              <a:t>Dashboards provided visibility into user behavior and enabled us to monitor and pivot during the investigation.</a:t>
            </a:r>
          </a:p>
          <a:p>
            <a:endParaRPr lang="en-IN"/>
          </a:p>
        </p:txBody>
      </p:sp>
    </p:spTree>
    <p:extLst>
      <p:ext uri="{BB962C8B-B14F-4D97-AF65-F5344CB8AC3E}">
        <p14:creationId xmlns:p14="http://schemas.microsoft.com/office/powerpoint/2010/main" val="79086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4DA6-FA14-5489-1B52-7C3C49F20474}"/>
              </a:ext>
            </a:extLst>
          </p:cNvPr>
          <p:cNvSpPr>
            <a:spLocks noGrp="1"/>
          </p:cNvSpPr>
          <p:nvPr>
            <p:ph type="ctrTitle"/>
          </p:nvPr>
        </p:nvSpPr>
        <p:spPr>
          <a:xfrm>
            <a:off x="386080" y="268923"/>
            <a:ext cx="9144000" cy="637611"/>
          </a:xfrm>
        </p:spPr>
        <p:txBody>
          <a:bodyPr>
            <a:normAutofit/>
          </a:bodyPr>
          <a:lstStyle/>
          <a:p>
            <a:pPr algn="l"/>
            <a:r>
              <a:rPr lang="en-US" sz="2400" b="1">
                <a:latin typeface="Calibri" panose="020F0502020204030204" pitchFamily="34" charset="0"/>
                <a:ea typeface="Calibri" panose="020F0502020204030204" pitchFamily="34" charset="0"/>
                <a:cs typeface="Calibri" panose="020F0502020204030204" pitchFamily="34" charset="0"/>
              </a:rPr>
              <a:t>INVESTIGATION APPROACH</a:t>
            </a:r>
            <a:endParaRPr lang="en-IN" sz="2400"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551D652A-6149-783C-82E0-3A3EFF9C2920}"/>
              </a:ext>
            </a:extLst>
          </p:cNvPr>
          <p:cNvGraphicFramePr/>
          <p:nvPr>
            <p:extLst>
              <p:ext uri="{D42A27DB-BD31-4B8C-83A1-F6EECF244321}">
                <p14:modId xmlns:p14="http://schemas.microsoft.com/office/powerpoint/2010/main" val="2703306129"/>
              </p:ext>
            </p:extLst>
          </p:nvPr>
        </p:nvGraphicFramePr>
        <p:xfrm>
          <a:off x="701040" y="1066800"/>
          <a:ext cx="10789920" cy="511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EF651665-0DF6-5366-11B6-3FAA5BA3DBFE}"/>
              </a:ext>
            </a:extLst>
          </p:cNvPr>
          <p:cNvSpPr txBox="1"/>
          <p:nvPr/>
        </p:nvSpPr>
        <p:spPr>
          <a:xfrm>
            <a:off x="1188720" y="2031336"/>
            <a:ext cx="2540000" cy="307777"/>
          </a:xfrm>
          <a:prstGeom prst="rect">
            <a:avLst/>
          </a:prstGeom>
          <a:noFill/>
        </p:spPr>
        <p:txBody>
          <a:bodyPr wrap="square" rtlCol="0">
            <a:spAutoFit/>
          </a:bodyPr>
          <a:lstStyle/>
          <a:p>
            <a:r>
              <a:rPr lang="en-US" sz="1400" b="1">
                <a:latin typeface="Calibri" panose="020F0502020204030204" pitchFamily="34" charset="0"/>
                <a:ea typeface="Calibri" panose="020F0502020204030204" pitchFamily="34" charset="0"/>
                <a:cs typeface="Calibri" panose="020F0502020204030204" pitchFamily="34" charset="0"/>
              </a:rPr>
              <a:t>1</a:t>
            </a:r>
            <a:r>
              <a:rPr lang="en-US" sz="1400" b="1" baseline="30000">
                <a:latin typeface="Calibri" panose="020F0502020204030204" pitchFamily="34" charset="0"/>
                <a:ea typeface="Calibri" panose="020F0502020204030204" pitchFamily="34" charset="0"/>
                <a:cs typeface="Calibri" panose="020F0502020204030204" pitchFamily="34" charset="0"/>
              </a:rPr>
              <a:t>st</a:t>
            </a:r>
            <a:r>
              <a:rPr lang="en-US" sz="1400" b="1">
                <a:latin typeface="Calibri" panose="020F0502020204030204" pitchFamily="34" charset="0"/>
                <a:ea typeface="Calibri" panose="020F0502020204030204" pitchFamily="34" charset="0"/>
                <a:cs typeface="Calibri" panose="020F0502020204030204" pitchFamily="34" charset="0"/>
              </a:rPr>
              <a:t> User of Interest: </a:t>
            </a:r>
            <a:r>
              <a:rPr lang="en-US" sz="1400" b="1">
                <a:solidFill>
                  <a:srgbClr val="FF0000"/>
                </a:solidFill>
                <a:latin typeface="Calibri" panose="020F0502020204030204" pitchFamily="34" charset="0"/>
                <a:ea typeface="Calibri" panose="020F0502020204030204" pitchFamily="34" charset="0"/>
                <a:cs typeface="Calibri" panose="020F0502020204030204" pitchFamily="34" charset="0"/>
              </a:rPr>
              <a:t>BDRVLS</a:t>
            </a:r>
            <a:endParaRPr lang="en-IN" sz="1400" b="1">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2DDDC05-7469-EB62-7A27-433B731414CE}"/>
              </a:ext>
            </a:extLst>
          </p:cNvPr>
          <p:cNvSpPr txBox="1"/>
          <p:nvPr/>
        </p:nvSpPr>
        <p:spPr>
          <a:xfrm>
            <a:off x="1087120" y="4878345"/>
            <a:ext cx="2540000" cy="307777"/>
          </a:xfrm>
          <a:prstGeom prst="rect">
            <a:avLst/>
          </a:prstGeom>
          <a:noFill/>
        </p:spPr>
        <p:txBody>
          <a:bodyPr wrap="square" rtlCol="0">
            <a:spAutoFit/>
          </a:bodyPr>
          <a:lstStyle/>
          <a:p>
            <a:pPr algn="ctr"/>
            <a:r>
              <a:rPr lang="en-US" sz="1400" b="1">
                <a:solidFill>
                  <a:srgbClr val="FF0000"/>
                </a:solidFill>
                <a:latin typeface="Calibri" panose="020F0502020204030204" pitchFamily="34" charset="0"/>
                <a:ea typeface="Calibri" panose="020F0502020204030204" pitchFamily="34" charset="0"/>
                <a:cs typeface="Calibri" panose="020F0502020204030204" pitchFamily="34" charset="0"/>
              </a:rPr>
              <a:t>DDDXUB</a:t>
            </a:r>
            <a:endParaRPr lang="en-IN" sz="1400" b="1">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518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FF50-0FF4-E08F-A012-4A42D08241E0}"/>
              </a:ext>
            </a:extLst>
          </p:cNvPr>
          <p:cNvSpPr>
            <a:spLocks noGrp="1"/>
          </p:cNvSpPr>
          <p:nvPr>
            <p:ph type="title"/>
          </p:nvPr>
        </p:nvSpPr>
        <p:spPr>
          <a:xfrm>
            <a:off x="838200" y="2510391"/>
            <a:ext cx="10515600" cy="1325563"/>
          </a:xfrm>
        </p:spPr>
        <p:txBody>
          <a:bodyPr/>
          <a:lstStyle/>
          <a:p>
            <a:pPr algn="ctr"/>
            <a:r>
              <a:rPr lang="en-US">
                <a:latin typeface="Times New Roman"/>
                <a:cs typeface="Times New Roman"/>
              </a:rPr>
              <a:t>FINDINGS</a:t>
            </a:r>
          </a:p>
        </p:txBody>
      </p:sp>
    </p:spTree>
    <p:extLst>
      <p:ext uri="{BB962C8B-B14F-4D97-AF65-F5344CB8AC3E}">
        <p14:creationId xmlns:p14="http://schemas.microsoft.com/office/powerpoint/2010/main" val="83862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713A-7BA9-D0EB-3EE7-978A629F06FF}"/>
              </a:ext>
            </a:extLst>
          </p:cNvPr>
          <p:cNvSpPr>
            <a:spLocks noGrp="1"/>
          </p:cNvSpPr>
          <p:nvPr>
            <p:ph type="title"/>
          </p:nvPr>
        </p:nvSpPr>
        <p:spPr/>
        <p:txBody>
          <a:bodyPr>
            <a:normAutofit/>
          </a:bodyPr>
          <a:lstStyle/>
          <a:p>
            <a:r>
              <a:rPr lang="en-US" sz="3200" b="1">
                <a:solidFill>
                  <a:srgbClr val="1F4E79"/>
                </a:solidFill>
                <a:latin typeface="Calibri"/>
                <a:ea typeface="Calibri"/>
                <a:cs typeface="Calibri"/>
              </a:rPr>
              <a:t>Initial Compromise &amp; Escalation (Oct 12–18)</a:t>
            </a:r>
            <a:endParaRPr lang="en-US" b="1">
              <a:solidFill>
                <a:srgbClr val="1F4E79"/>
              </a:solidFill>
              <a:latin typeface="Calibri"/>
              <a:ea typeface="Calibri"/>
              <a:cs typeface="Calibri"/>
            </a:endParaRPr>
          </a:p>
        </p:txBody>
      </p:sp>
      <p:sp>
        <p:nvSpPr>
          <p:cNvPr id="3" name="Content Placeholder 2">
            <a:extLst>
              <a:ext uri="{FF2B5EF4-FFF2-40B4-BE49-F238E27FC236}">
                <a16:creationId xmlns:a16="http://schemas.microsoft.com/office/drawing/2014/main" id="{72A5AFE2-787A-3F55-37D5-56F80DCDC579}"/>
              </a:ext>
            </a:extLst>
          </p:cNvPr>
          <p:cNvSpPr>
            <a:spLocks noGrp="1"/>
          </p:cNvSpPr>
          <p:nvPr>
            <p:ph idx="1"/>
          </p:nvPr>
        </p:nvSpPr>
        <p:spPr/>
        <p:txBody>
          <a:bodyPr vert="horz" lIns="91440" tIns="45720" rIns="91440" bIns="45720" rtlCol="0" anchor="t">
            <a:noAutofit/>
          </a:bodyPr>
          <a:lstStyle/>
          <a:p>
            <a:pPr>
              <a:buNone/>
            </a:pPr>
            <a:r>
              <a:rPr lang="en-US" sz="2000" b="1">
                <a:solidFill>
                  <a:srgbClr val="C0504D"/>
                </a:solidFill>
                <a:ea typeface="+mn-lt"/>
                <a:cs typeface="+mn-lt"/>
              </a:rPr>
              <a:t>Initial Compromise</a:t>
            </a:r>
            <a:endParaRPr lang="en-US" b="1">
              <a:ea typeface="+mn-lt"/>
              <a:cs typeface="+mn-lt"/>
            </a:endParaRPr>
          </a:p>
          <a:p>
            <a:pPr>
              <a:buNone/>
            </a:pPr>
            <a:r>
              <a:rPr lang="en-US" sz="2000">
                <a:latin typeface="Calibri"/>
                <a:ea typeface="Calibri"/>
                <a:cs typeface="Calibri"/>
              </a:rPr>
              <a:t>Oct 12, 4:57 PM – User BDRVLS accesses malicious domain (glasslu.com)</a:t>
            </a:r>
            <a:br>
              <a:rPr lang="en-US" sz="2000">
                <a:latin typeface="Calibri"/>
                <a:ea typeface="Calibri"/>
                <a:cs typeface="Calibri"/>
              </a:rPr>
            </a:br>
            <a:r>
              <a:rPr lang="en-US" sz="2000">
                <a:latin typeface="Calibri"/>
                <a:ea typeface="Calibri"/>
                <a:cs typeface="Calibri"/>
              </a:rPr>
              <a:t> → Likely phishing vector</a:t>
            </a:r>
            <a:endParaRPr lang="en-US">
              <a:latin typeface="Calibri"/>
            </a:endParaRPr>
          </a:p>
          <a:p>
            <a:pPr>
              <a:buNone/>
            </a:pPr>
            <a:r>
              <a:rPr lang="en-US" sz="2000">
                <a:latin typeface="Calibri"/>
                <a:ea typeface="Calibri"/>
                <a:cs typeface="Calibri"/>
              </a:rPr>
              <a:t>Oct 12, 4:59 PM – Logs into Billing Software from IOC IP: 180.76.54.93</a:t>
            </a:r>
            <a:br>
              <a:rPr lang="en-US" sz="2000">
                <a:latin typeface="Calibri"/>
                <a:ea typeface="Calibri"/>
                <a:cs typeface="Calibri"/>
              </a:rPr>
            </a:br>
            <a:r>
              <a:rPr lang="en-US" sz="2000">
                <a:latin typeface="Calibri"/>
                <a:ea typeface="Calibri"/>
                <a:cs typeface="Calibri"/>
              </a:rPr>
              <a:t> → MFA: Not enforced (N/A)</a:t>
            </a:r>
            <a:endParaRPr lang="en-US">
              <a:latin typeface="Calibri"/>
            </a:endParaRPr>
          </a:p>
          <a:p>
            <a:pPr>
              <a:buNone/>
            </a:pPr>
            <a:r>
              <a:rPr lang="en-US" sz="2000">
                <a:latin typeface="Calibri"/>
                <a:ea typeface="Calibri"/>
                <a:cs typeface="Calibri"/>
              </a:rPr>
              <a:t>Later that evening – 10+ failed </a:t>
            </a:r>
            <a:r>
              <a:rPr lang="en-US" sz="2000" err="1">
                <a:latin typeface="Calibri"/>
                <a:ea typeface="Calibri"/>
                <a:cs typeface="Calibri"/>
              </a:rPr>
              <a:t>WidgetApp</a:t>
            </a:r>
            <a:r>
              <a:rPr lang="en-US" sz="2000">
                <a:latin typeface="Calibri"/>
                <a:ea typeface="Calibri"/>
                <a:cs typeface="Calibri"/>
              </a:rPr>
              <a:t> logins from same IP</a:t>
            </a:r>
            <a:br>
              <a:rPr lang="en-US" sz="2000">
                <a:latin typeface="Calibri"/>
                <a:ea typeface="Calibri"/>
                <a:cs typeface="Calibri"/>
              </a:rPr>
            </a:br>
            <a:r>
              <a:rPr lang="en-US" sz="2000">
                <a:latin typeface="Calibri"/>
                <a:ea typeface="Calibri"/>
                <a:cs typeface="Calibri"/>
              </a:rPr>
              <a:t> → Indicates attacker probing</a:t>
            </a:r>
            <a:endParaRPr lang="en-US">
              <a:latin typeface="Calibri"/>
            </a:endParaRPr>
          </a:p>
          <a:p>
            <a:pPr>
              <a:buNone/>
            </a:pPr>
            <a:r>
              <a:rPr lang="en-US" sz="2000" b="1">
                <a:solidFill>
                  <a:srgbClr val="C0504D"/>
                </a:solidFill>
                <a:ea typeface="+mn-lt"/>
                <a:cs typeface="+mn-lt"/>
              </a:rPr>
              <a:t>Escalation</a:t>
            </a:r>
            <a:endParaRPr lang="en-US" b="1">
              <a:ea typeface="+mn-lt"/>
              <a:cs typeface="+mn-lt"/>
            </a:endParaRPr>
          </a:p>
          <a:p>
            <a:pPr>
              <a:buNone/>
            </a:pPr>
            <a:r>
              <a:rPr lang="en-US" sz="2000">
                <a:latin typeface="Calibri"/>
                <a:ea typeface="Calibri"/>
                <a:cs typeface="Calibri"/>
              </a:rPr>
              <a:t>Oct 13, 9:05 AM – BDRVLS accesses Password Vault from same IOC IP</a:t>
            </a:r>
            <a:br>
              <a:rPr lang="en-US" sz="2000">
                <a:latin typeface="Calibri"/>
                <a:ea typeface="Calibri"/>
                <a:cs typeface="Calibri"/>
              </a:rPr>
            </a:br>
            <a:r>
              <a:rPr lang="en-US" sz="2000">
                <a:latin typeface="Calibri"/>
                <a:ea typeface="Calibri"/>
                <a:cs typeface="Calibri"/>
              </a:rPr>
              <a:t> → Sensitive data likely compromised</a:t>
            </a:r>
            <a:endParaRPr lang="en-US">
              <a:latin typeface="Calibri"/>
            </a:endParaRPr>
          </a:p>
          <a:p>
            <a:pPr>
              <a:buNone/>
            </a:pPr>
            <a:r>
              <a:rPr lang="en-US" sz="2000">
                <a:latin typeface="Calibri"/>
                <a:ea typeface="Calibri"/>
                <a:cs typeface="Calibri"/>
              </a:rPr>
              <a:t>Oct 14–18 – Multiple failed Password Vault logins from various IPs</a:t>
            </a:r>
            <a:br>
              <a:rPr lang="en-US" sz="2000">
                <a:latin typeface="Calibri"/>
                <a:ea typeface="Calibri"/>
                <a:cs typeface="Calibri"/>
              </a:rPr>
            </a:br>
            <a:r>
              <a:rPr lang="en-US" sz="2000">
                <a:latin typeface="Calibri"/>
                <a:ea typeface="Calibri"/>
                <a:cs typeface="Calibri"/>
              </a:rPr>
              <a:t> → Attempts to reuse/test stolen credentials</a:t>
            </a:r>
            <a:endParaRPr lang="en-US">
              <a:latin typeface="Calibri"/>
            </a:endParaRPr>
          </a:p>
          <a:p>
            <a:pPr>
              <a:buNone/>
            </a:pPr>
            <a:endParaRPr lang="en-US" sz="2000" b="1">
              <a:solidFill>
                <a:srgbClr val="C0504D"/>
              </a:solidFill>
              <a:latin typeface="Times New Roman"/>
              <a:ea typeface="Calibri"/>
              <a:cs typeface="Calibri"/>
            </a:endParaRPr>
          </a:p>
          <a:p>
            <a:pPr marL="0" indent="0">
              <a:buNone/>
            </a:pPr>
            <a:endParaRPr lang="en-US" sz="2000">
              <a:latin typeface="Times New Roman"/>
              <a:ea typeface="Lato"/>
              <a:cs typeface="Lato"/>
            </a:endParaRPr>
          </a:p>
        </p:txBody>
      </p:sp>
    </p:spTree>
    <p:extLst>
      <p:ext uri="{BB962C8B-B14F-4D97-AF65-F5344CB8AC3E}">
        <p14:creationId xmlns:p14="http://schemas.microsoft.com/office/powerpoint/2010/main" val="12822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0F01-CE95-7CF6-D778-15BEE39EBCCB}"/>
              </a:ext>
            </a:extLst>
          </p:cNvPr>
          <p:cNvSpPr>
            <a:spLocks noGrp="1"/>
          </p:cNvSpPr>
          <p:nvPr>
            <p:ph type="title"/>
          </p:nvPr>
        </p:nvSpPr>
        <p:spPr/>
        <p:txBody>
          <a:bodyPr/>
          <a:lstStyle/>
          <a:p>
            <a:r>
              <a:rPr lang="en-US" sz="3200" b="1">
                <a:solidFill>
                  <a:srgbClr val="1F4E79"/>
                </a:solidFill>
                <a:latin typeface="Calibri"/>
                <a:ea typeface="Calibri"/>
                <a:cs typeface="Calibri"/>
              </a:rPr>
              <a:t>Further Compromise &amp; Persistent Access (Oct 15–31)</a:t>
            </a:r>
            <a:endParaRPr lang="en-US" b="1">
              <a:solidFill>
                <a:srgbClr val="1F4E79"/>
              </a:solidFill>
              <a:latin typeface="Calibri"/>
              <a:ea typeface="Calibri"/>
              <a:cs typeface="Calibri"/>
            </a:endParaRPr>
          </a:p>
        </p:txBody>
      </p:sp>
      <p:sp>
        <p:nvSpPr>
          <p:cNvPr id="3" name="Content Placeholder 2">
            <a:extLst>
              <a:ext uri="{FF2B5EF4-FFF2-40B4-BE49-F238E27FC236}">
                <a16:creationId xmlns:a16="http://schemas.microsoft.com/office/drawing/2014/main" id="{C336E436-3C8E-3CC0-40A1-10749434F7AA}"/>
              </a:ext>
            </a:extLst>
          </p:cNvPr>
          <p:cNvSpPr>
            <a:spLocks noGrp="1"/>
          </p:cNvSpPr>
          <p:nvPr>
            <p:ph idx="1"/>
          </p:nvPr>
        </p:nvSpPr>
        <p:spPr/>
        <p:txBody>
          <a:bodyPr vert="horz" lIns="91440" tIns="45720" rIns="91440" bIns="45720" rtlCol="0" anchor="t">
            <a:normAutofit/>
          </a:bodyPr>
          <a:lstStyle/>
          <a:p>
            <a:pPr marL="0" indent="0">
              <a:buNone/>
            </a:pPr>
            <a:r>
              <a:rPr lang="en-US" sz="2000" b="1">
                <a:solidFill>
                  <a:srgbClr val="C0504D"/>
                </a:solidFill>
                <a:ea typeface="+mn-lt"/>
                <a:cs typeface="+mn-lt"/>
              </a:rPr>
              <a:t>Second Compromise &amp; MFA Bypass</a:t>
            </a:r>
            <a:endParaRPr lang="en-US" b="1"/>
          </a:p>
          <a:p>
            <a:pPr marL="0" indent="0">
              <a:buNone/>
            </a:pPr>
            <a:r>
              <a:rPr lang="en-US" sz="2000">
                <a:latin typeface="Calibri"/>
                <a:ea typeface="Calibri"/>
                <a:cs typeface="Calibri"/>
              </a:rPr>
              <a:t>Oct 15, 10:49 AM – User DDDXUB logs into IT Admin Portal from IOC IP</a:t>
            </a:r>
            <a:br>
              <a:rPr lang="en-US" sz="2000">
                <a:latin typeface="Calibri"/>
                <a:ea typeface="Calibri"/>
                <a:cs typeface="Calibri"/>
              </a:rPr>
            </a:br>
            <a:r>
              <a:rPr lang="en-US" sz="2000">
                <a:latin typeface="Calibri"/>
                <a:ea typeface="Calibri"/>
                <a:cs typeface="Calibri"/>
              </a:rPr>
              <a:t> → Confirms second user compromise</a:t>
            </a:r>
            <a:endParaRPr lang="en-US"/>
          </a:p>
          <a:p>
            <a:pPr marL="0" indent="0">
              <a:buNone/>
            </a:pPr>
            <a:r>
              <a:rPr lang="en-US" sz="2000">
                <a:latin typeface="Calibri"/>
                <a:ea typeface="Calibri"/>
                <a:cs typeface="Calibri"/>
              </a:rPr>
              <a:t>Oct 15, 3:06 PM – Cloud access from same IP</a:t>
            </a:r>
            <a:br>
              <a:rPr lang="en-US" sz="2000">
                <a:latin typeface="Calibri"/>
                <a:ea typeface="Calibri"/>
                <a:cs typeface="Calibri"/>
              </a:rPr>
            </a:br>
            <a:r>
              <a:rPr lang="en-US" sz="2000">
                <a:latin typeface="Calibri"/>
                <a:ea typeface="Calibri"/>
                <a:cs typeface="Calibri"/>
              </a:rPr>
              <a:t> → MFA bypass detected</a:t>
            </a:r>
            <a:endParaRPr lang="en-US"/>
          </a:p>
          <a:p>
            <a:pPr marL="0" indent="0">
              <a:buNone/>
            </a:pPr>
            <a:r>
              <a:rPr lang="en-US" sz="2000">
                <a:latin typeface="Calibri"/>
                <a:ea typeface="Calibri"/>
                <a:cs typeface="Calibri"/>
              </a:rPr>
              <a:t>Oct 24 – MFA bypass events continue on Cloud &amp; IT Admin Portal</a:t>
            </a:r>
            <a:br>
              <a:rPr lang="en-US" sz="2000">
                <a:latin typeface="Calibri"/>
                <a:ea typeface="Calibri"/>
                <a:cs typeface="Calibri"/>
              </a:rPr>
            </a:br>
            <a:r>
              <a:rPr lang="en-US" sz="2000">
                <a:latin typeface="Calibri"/>
                <a:ea typeface="Calibri"/>
                <a:cs typeface="Calibri"/>
              </a:rPr>
              <a:t> → Confirms ongoing attacker access</a:t>
            </a:r>
            <a:endParaRPr lang="en-US"/>
          </a:p>
          <a:p>
            <a:pPr marL="0" indent="0">
              <a:buNone/>
            </a:pPr>
            <a:r>
              <a:rPr lang="en-US" sz="2000" b="1">
                <a:solidFill>
                  <a:srgbClr val="C0504D"/>
                </a:solidFill>
                <a:ea typeface="+mn-lt"/>
                <a:cs typeface="+mn-lt"/>
              </a:rPr>
              <a:t>Infrastructure Shift</a:t>
            </a:r>
            <a:endParaRPr lang="en-US" b="1"/>
          </a:p>
          <a:p>
            <a:pPr marL="0" indent="0">
              <a:buNone/>
            </a:pPr>
            <a:r>
              <a:rPr lang="en-US" sz="2000">
                <a:latin typeface="Calibri"/>
                <a:ea typeface="Calibri"/>
                <a:cs typeface="Calibri"/>
              </a:rPr>
              <a:t>Oct 25–31 – Attacker switches to new IP: 104.227.59.62</a:t>
            </a:r>
            <a:br>
              <a:rPr lang="en-US" sz="2000">
                <a:latin typeface="Calibri"/>
                <a:ea typeface="Calibri"/>
                <a:cs typeface="Calibri"/>
              </a:rPr>
            </a:br>
            <a:r>
              <a:rPr lang="en-US" sz="2000">
                <a:latin typeface="Calibri"/>
                <a:ea typeface="Calibri"/>
                <a:cs typeface="Calibri"/>
              </a:rPr>
              <a:t> → Multiple successful &amp; failed logins</a:t>
            </a:r>
            <a:br>
              <a:rPr lang="en-US" sz="2000">
                <a:latin typeface="Calibri"/>
                <a:ea typeface="Calibri"/>
                <a:cs typeface="Calibri"/>
              </a:rPr>
            </a:br>
            <a:r>
              <a:rPr lang="en-US" sz="2000">
                <a:latin typeface="Calibri"/>
                <a:ea typeface="Calibri"/>
                <a:cs typeface="Calibri"/>
              </a:rPr>
              <a:t> → Suggests persistent, adaptive access attempts</a:t>
            </a:r>
            <a:endParaRPr lang="en-US"/>
          </a:p>
          <a:p>
            <a:endParaRPr lang="en-US"/>
          </a:p>
        </p:txBody>
      </p:sp>
    </p:spTree>
    <p:extLst>
      <p:ext uri="{BB962C8B-B14F-4D97-AF65-F5344CB8AC3E}">
        <p14:creationId xmlns:p14="http://schemas.microsoft.com/office/powerpoint/2010/main" val="140458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8</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Cybersecurity Incident Investigation Widget Co</vt:lpstr>
      <vt:lpstr>Problem Statement &amp; Scope</vt:lpstr>
      <vt:lpstr>What’s Next in This Presentation</vt:lpstr>
      <vt:lpstr>METHODOLOGY</vt:lpstr>
      <vt:lpstr>TOOL AND DATA SOURCES</vt:lpstr>
      <vt:lpstr>INVESTIGATION APPROACH</vt:lpstr>
      <vt:lpstr>FINDINGS</vt:lpstr>
      <vt:lpstr>Initial Compromise &amp; Escalation (Oct 12–18)</vt:lpstr>
      <vt:lpstr>Further Compromise &amp; Persistent Access (Oct 15–31)</vt:lpstr>
      <vt:lpstr>DASHBOARDS</vt:lpstr>
      <vt:lpstr>DASHBOARDS</vt:lpstr>
      <vt:lpstr>PowerPoint Presentation</vt:lpstr>
      <vt:lpstr>PowerPoint Presentation</vt:lpstr>
      <vt:lpstr>PowerPoint Presentation</vt:lpstr>
      <vt:lpstr>PowerPoint Presentation</vt:lpstr>
      <vt:lpstr>STRATEGIC RECOMMENDATIONS</vt:lpstr>
      <vt:lpstr>Recommendations</vt:lpstr>
      <vt:lpstr>Technical Remediation-IT &amp; Security Team</vt:lpstr>
      <vt:lpstr>Organizational Policy Reform – Executive Leadership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RAGHAVI PREETI A J</dc:creator>
  <cp:revision>1</cp:revision>
  <dcterms:created xsi:type="dcterms:W3CDTF">2025-04-22T06:42:11Z</dcterms:created>
  <dcterms:modified xsi:type="dcterms:W3CDTF">2025-04-23T18:03:56Z</dcterms:modified>
</cp:coreProperties>
</file>